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2"/>
  </p:notesMasterIdLst>
  <p:sldIdLst>
    <p:sldId id="260" r:id="rId2"/>
    <p:sldId id="256" r:id="rId3"/>
    <p:sldId id="258" r:id="rId4"/>
    <p:sldId id="261" r:id="rId5"/>
    <p:sldId id="257" r:id="rId6"/>
    <p:sldId id="263" r:id="rId7"/>
    <p:sldId id="271" r:id="rId8"/>
    <p:sldId id="259" r:id="rId9"/>
    <p:sldId id="266" r:id="rId10"/>
    <p:sldId id="273" r:id="rId11"/>
  </p:sldIdLst>
  <p:sldSz cx="12192000" cy="6858000"/>
  <p:notesSz cx="6858000" cy="9144000"/>
  <p:embeddedFontLst>
    <p:embeddedFont>
      <p:font typeface="Aptos Narrow" panose="020B0004020202020204" pitchFamily="34" charset="0"/>
      <p:regular r:id="rId13"/>
      <p:bold r:id="rId14"/>
      <p:italic r:id="rId15"/>
      <p:boldItalic r:id="rId16"/>
    </p:embeddedFont>
    <p:embeddedFont>
      <p:font typeface="Poppins" panose="00000500000000000000" pitchFamily="2" charset="0"/>
      <p:regular r:id="rId17"/>
      <p:bold r:id="rId18"/>
      <p:italic r:id="rId19"/>
      <p:boldItalic r:id="rId20"/>
    </p:embeddedFont>
    <p:embeddedFont>
      <p:font typeface="Poppins ExtraBold" panose="00000900000000000000" pitchFamily="2" charset="0"/>
      <p:bold r:id="rId21"/>
      <p:boldItalic r:id="rId22"/>
    </p:embeddedFont>
    <p:embeddedFont>
      <p:font typeface="Poppins Light" panose="000004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747775"/>
          </p15:clr>
        </p15:guide>
        <p15:guide id="2" pos="38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1F48"/>
    <a:srgbClr val="0B032D"/>
    <a:srgbClr val="FCECDE"/>
    <a:srgbClr val="843B62"/>
    <a:srgbClr val="F67E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6929226-AC76-4D57-ACA9-284C200F001E}">
  <a:tblStyle styleId="{46929226-AC76-4D57-ACA9-284C200F00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50" y="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eb2014fdb4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1eb2014fdb4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1eb205fd2b6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1eb205fd2b6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eb2014fdb4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eb2014fdb4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eb2014fdb4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eb2014fdb4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eb2014fdb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eb2014fdb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1eb205fd2b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1eb205fd2b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1f7aa71982b_0_1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1f7aa71982b_0_1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eb2014fdb4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eb2014fdb4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eb205fd2b6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eb205fd2b6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9385913" y="516570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185118" y="1780818"/>
            <a:ext cx="2597891" cy="2597879"/>
            <a:chOff x="4616075" y="1332525"/>
            <a:chExt cx="1915566" cy="1881022"/>
          </a:xfrm>
        </p:grpSpPr>
        <p:sp>
          <p:nvSpPr>
            <p:cNvPr id="13" name="Google Shape;13;p2"/>
            <p:cNvSpPr/>
            <p:nvPr/>
          </p:nvSpPr>
          <p:spPr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" name="Google Shape;27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7971533" y="1305991"/>
            <a:ext cx="891613" cy="650098"/>
            <a:chOff x="4468725" y="937901"/>
            <a:chExt cx="656322" cy="478541"/>
          </a:xfrm>
        </p:grpSpPr>
        <p:sp>
          <p:nvSpPr>
            <p:cNvPr id="29" name="Google Shape;29;p2"/>
            <p:cNvSpPr/>
            <p:nvPr/>
          </p:nvSpPr>
          <p:spPr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10945151" y="3433043"/>
            <a:ext cx="712775" cy="873752"/>
            <a:chOff x="6197557" y="3002680"/>
            <a:chExt cx="524678" cy="643174"/>
          </a:xfrm>
        </p:grpSpPr>
        <p:sp>
          <p:nvSpPr>
            <p:cNvPr id="33" name="Google Shape;33;p2"/>
            <p:cNvSpPr/>
            <p:nvPr/>
          </p:nvSpPr>
          <p:spPr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2"/>
          <p:cNvSpPr/>
          <p:nvPr/>
        </p:nvSpPr>
        <p:spPr>
          <a:xfrm>
            <a:off x="7221549" y="4687209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6697526" y="66025"/>
            <a:ext cx="1425230" cy="1425228"/>
          </a:xfrm>
          <a:custGeom>
            <a:avLst/>
            <a:gdLst/>
            <a:ahLst/>
            <a:cxnLst/>
            <a:rect l="l" t="t" r="r" b="b"/>
            <a:pathLst>
              <a:path w="1049893" h="1049892" extrusionOk="0">
                <a:moveTo>
                  <a:pt x="0" y="524944"/>
                </a:moveTo>
                <a:cubicBezTo>
                  <a:pt x="0" y="235026"/>
                  <a:pt x="235026" y="0"/>
                  <a:pt x="524945" y="0"/>
                </a:cubicBezTo>
                <a:cubicBezTo>
                  <a:pt x="814863" y="0"/>
                  <a:pt x="1049894" y="235026"/>
                  <a:pt x="1049894" y="524944"/>
                </a:cubicBezTo>
                <a:cubicBezTo>
                  <a:pt x="1049894" y="814867"/>
                  <a:pt x="814863" y="1049893"/>
                  <a:pt x="524945" y="1049893"/>
                </a:cubicBezTo>
                <a:cubicBezTo>
                  <a:pt x="235026" y="1049893"/>
                  <a:pt x="0" y="814867"/>
                  <a:pt x="0" y="524944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-879675" y="-949152"/>
            <a:ext cx="2905255" cy="2905253"/>
          </a:xfrm>
          <a:custGeom>
            <a:avLst/>
            <a:gdLst/>
            <a:ahLst/>
            <a:cxnLst/>
            <a:rect l="l" t="t" r="r" b="b"/>
            <a:pathLst>
              <a:path w="2192645" h="2192644" extrusionOk="0">
                <a:moveTo>
                  <a:pt x="0" y="1096323"/>
                </a:moveTo>
                <a:cubicBezTo>
                  <a:pt x="0" y="490841"/>
                  <a:pt x="490840" y="0"/>
                  <a:pt x="1096324" y="0"/>
                </a:cubicBezTo>
                <a:cubicBezTo>
                  <a:pt x="1701806" y="0"/>
                  <a:pt x="2192646" y="490841"/>
                  <a:pt x="2192646" y="1096323"/>
                </a:cubicBezTo>
                <a:cubicBezTo>
                  <a:pt x="2192646" y="1701805"/>
                  <a:pt x="1701806" y="2192645"/>
                  <a:pt x="1096324" y="2192645"/>
                </a:cubicBezTo>
                <a:cubicBezTo>
                  <a:pt x="490840" y="2192645"/>
                  <a:pt x="0" y="1701805"/>
                  <a:pt x="0" y="1096323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" name="Google Shape;39;p2"/>
          <p:cNvGrpSpPr/>
          <p:nvPr/>
        </p:nvGrpSpPr>
        <p:grpSpPr>
          <a:xfrm>
            <a:off x="8340475" y="2016975"/>
            <a:ext cx="2283267" cy="2289816"/>
            <a:chOff x="4593397" y="1441597"/>
            <a:chExt cx="1680726" cy="1685547"/>
          </a:xfrm>
        </p:grpSpPr>
        <p:sp>
          <p:nvSpPr>
            <p:cNvPr id="40" name="Google Shape;40;p2"/>
            <p:cNvSpPr/>
            <p:nvPr/>
          </p:nvSpPr>
          <p:spPr>
            <a:xfrm>
              <a:off x="4636901" y="1545112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7971521" y="4845101"/>
            <a:ext cx="1668612" cy="1391255"/>
            <a:chOff x="3790450" y="2922745"/>
            <a:chExt cx="1228275" cy="1024111"/>
          </a:xfrm>
        </p:grpSpPr>
        <p:sp>
          <p:nvSpPr>
            <p:cNvPr id="44" name="Google Shape;44;p2"/>
            <p:cNvSpPr/>
            <p:nvPr/>
          </p:nvSpPr>
          <p:spPr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10268618" y="251265"/>
            <a:ext cx="1847185" cy="1054735"/>
            <a:chOff x="6220591" y="624724"/>
            <a:chExt cx="1359724" cy="776397"/>
          </a:xfrm>
        </p:grpSpPr>
        <p:sp>
          <p:nvSpPr>
            <p:cNvPr id="48" name="Google Shape;48;p2"/>
            <p:cNvSpPr/>
            <p:nvPr/>
          </p:nvSpPr>
          <p:spPr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284859" y="984273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7407751" y="25475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641469" y="859395"/>
            <a:ext cx="417626" cy="417632"/>
          </a:xfrm>
          <a:custGeom>
            <a:avLst/>
            <a:gdLst/>
            <a:ahLst/>
            <a:cxnLst/>
            <a:rect l="l" t="t" r="r" b="b"/>
            <a:pathLst>
              <a:path w="264739" h="264743" extrusionOk="0">
                <a:moveTo>
                  <a:pt x="0" y="132163"/>
                </a:moveTo>
                <a:lnTo>
                  <a:pt x="132580" y="0"/>
                </a:lnTo>
                <a:lnTo>
                  <a:pt x="264739" y="132580"/>
                </a:lnTo>
                <a:lnTo>
                  <a:pt x="132163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190300" y="5603654"/>
            <a:ext cx="1138643" cy="1138662"/>
          </a:xfrm>
          <a:custGeom>
            <a:avLst/>
            <a:gdLst/>
            <a:ahLst/>
            <a:cxnLst/>
            <a:rect l="l" t="t" r="r" b="b"/>
            <a:pathLst>
              <a:path w="998810" h="998826" extrusionOk="0">
                <a:moveTo>
                  <a:pt x="0" y="498620"/>
                </a:moveTo>
                <a:lnTo>
                  <a:pt x="500190" y="0"/>
                </a:lnTo>
                <a:lnTo>
                  <a:pt x="998810" y="500194"/>
                </a:lnTo>
                <a:lnTo>
                  <a:pt x="498620" y="998826"/>
                </a:lnTo>
                <a:lnTo>
                  <a:pt x="0" y="498620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9953410" y="3351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"/>
          <p:cNvSpPr txBox="1">
            <a:spLocks noGrp="1"/>
          </p:cNvSpPr>
          <p:nvPr>
            <p:ph type="ctrTitle"/>
          </p:nvPr>
        </p:nvSpPr>
        <p:spPr>
          <a:xfrm>
            <a:off x="912825" y="1753975"/>
            <a:ext cx="65040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010"/>
            </a:lvl1pPr>
            <a:lvl2pPr lvl="1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56" name="Google Shape;56;p2"/>
          <p:cNvSpPr txBox="1">
            <a:spLocks noGrp="1"/>
          </p:cNvSpPr>
          <p:nvPr>
            <p:ph type="subTitle" idx="1"/>
          </p:nvPr>
        </p:nvSpPr>
        <p:spPr>
          <a:xfrm>
            <a:off x="912825" y="4540025"/>
            <a:ext cx="6504000" cy="5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2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grpSp>
        <p:nvGrpSpPr>
          <p:cNvPr id="57" name="Google Shape;57;p2"/>
          <p:cNvGrpSpPr/>
          <p:nvPr/>
        </p:nvGrpSpPr>
        <p:grpSpPr>
          <a:xfrm rot="3039638">
            <a:off x="10223506" y="5077234"/>
            <a:ext cx="1382219" cy="789242"/>
            <a:chOff x="6220591" y="624724"/>
            <a:chExt cx="1359724" cy="776397"/>
          </a:xfrm>
        </p:grpSpPr>
        <p:sp>
          <p:nvSpPr>
            <p:cNvPr id="58" name="Google Shape;58;p2"/>
            <p:cNvSpPr/>
            <p:nvPr/>
          </p:nvSpPr>
          <p:spPr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284859" y="984273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2"/>
          <p:cNvSpPr/>
          <p:nvPr/>
        </p:nvSpPr>
        <p:spPr>
          <a:xfrm>
            <a:off x="9951335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11296601" y="6236355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Пустой слайд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3"/>
          <p:cNvGrpSpPr/>
          <p:nvPr/>
        </p:nvGrpSpPr>
        <p:grpSpPr>
          <a:xfrm flipH="1">
            <a:off x="9698297" y="237744"/>
            <a:ext cx="2245810" cy="2245752"/>
            <a:chOff x="4616075" y="1332525"/>
            <a:chExt cx="1915566" cy="1881022"/>
          </a:xfrm>
        </p:grpSpPr>
        <p:sp>
          <p:nvSpPr>
            <p:cNvPr id="65" name="Google Shape;65;p3"/>
            <p:cNvSpPr/>
            <p:nvPr/>
          </p:nvSpPr>
          <p:spPr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" name="Google Shape;79;p3"/>
          <p:cNvSpPr/>
          <p:nvPr/>
        </p:nvSpPr>
        <p:spPr>
          <a:xfrm flipH="1">
            <a:off x="10905909" y="5310937"/>
            <a:ext cx="2072230" cy="2072236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"/>
          <p:cNvSpPr/>
          <p:nvPr/>
        </p:nvSpPr>
        <p:spPr>
          <a:xfrm flipH="1">
            <a:off x="10430470" y="-361799"/>
            <a:ext cx="1019976" cy="1019979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3"/>
          <p:cNvSpPr/>
          <p:nvPr/>
        </p:nvSpPr>
        <p:spPr>
          <a:xfrm flipH="1">
            <a:off x="-934826" y="2688137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 flipH="1">
            <a:off x="11173259" y="950815"/>
            <a:ext cx="770785" cy="561999"/>
            <a:chOff x="4468725" y="937901"/>
            <a:chExt cx="656322" cy="478541"/>
          </a:xfrm>
        </p:grpSpPr>
        <p:sp>
          <p:nvSpPr>
            <p:cNvPr id="83" name="Google Shape;83;p3"/>
            <p:cNvSpPr/>
            <p:nvPr/>
          </p:nvSpPr>
          <p:spPr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" name="Google Shape;86;p3"/>
          <p:cNvGrpSpPr/>
          <p:nvPr/>
        </p:nvGrpSpPr>
        <p:grpSpPr>
          <a:xfrm>
            <a:off x="105078" y="3699685"/>
            <a:ext cx="712775" cy="873752"/>
            <a:chOff x="6197557" y="3002680"/>
            <a:chExt cx="524678" cy="643174"/>
          </a:xfrm>
        </p:grpSpPr>
        <p:sp>
          <p:nvSpPr>
            <p:cNvPr id="87" name="Google Shape;87;p3"/>
            <p:cNvSpPr/>
            <p:nvPr/>
          </p:nvSpPr>
          <p:spPr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" name="Google Shape;90;p3"/>
          <p:cNvGrpSpPr/>
          <p:nvPr/>
        </p:nvGrpSpPr>
        <p:grpSpPr>
          <a:xfrm flipH="1">
            <a:off x="8759551" y="242069"/>
            <a:ext cx="1976801" cy="1979513"/>
            <a:chOff x="4593392" y="1441589"/>
            <a:chExt cx="1683243" cy="1685552"/>
          </a:xfrm>
        </p:grpSpPr>
        <p:sp>
          <p:nvSpPr>
            <p:cNvPr id="91" name="Google Shape;91;p3"/>
            <p:cNvSpPr/>
            <p:nvPr/>
          </p:nvSpPr>
          <p:spPr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flipH="1">
            <a:off x="152404" y="3069621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"/>
          <p:cNvSpPr/>
          <p:nvPr/>
        </p:nvSpPr>
        <p:spPr>
          <a:xfrm>
            <a:off x="9951335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1614900" y="2944525"/>
            <a:ext cx="89622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98" name="Google Shape;98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3"/>
          <p:cNvSpPr txBox="1">
            <a:spLocks noGrp="1"/>
          </p:cNvSpPr>
          <p:nvPr>
            <p:ph type="body" idx="1"/>
          </p:nvPr>
        </p:nvSpPr>
        <p:spPr>
          <a:xfrm>
            <a:off x="1614900" y="3977575"/>
            <a:ext cx="8962200" cy="193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0" name="Google Shape;100;p3"/>
          <p:cNvSpPr/>
          <p:nvPr/>
        </p:nvSpPr>
        <p:spPr>
          <a:xfrm flipH="1">
            <a:off x="8291816" y="1404964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"/>
          <p:cNvSpPr txBox="1">
            <a:spLocks noGrp="1"/>
          </p:cNvSpPr>
          <p:nvPr>
            <p:ph type="title"/>
          </p:nvPr>
        </p:nvSpPr>
        <p:spPr>
          <a:xfrm>
            <a:off x="1373700" y="1020577"/>
            <a:ext cx="9444600" cy="887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03" name="Google Shape;103;p4"/>
          <p:cNvSpPr txBox="1">
            <a:spLocks noGrp="1"/>
          </p:cNvSpPr>
          <p:nvPr>
            <p:ph type="body" idx="1"/>
          </p:nvPr>
        </p:nvSpPr>
        <p:spPr>
          <a:xfrm>
            <a:off x="1373700" y="2192426"/>
            <a:ext cx="9444600" cy="354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4" name="Google Shape;104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4"/>
          <p:cNvSpPr/>
          <p:nvPr/>
        </p:nvSpPr>
        <p:spPr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4"/>
          <p:cNvSpPr/>
          <p:nvPr/>
        </p:nvSpPr>
        <p:spPr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4"/>
          <p:cNvSpPr/>
          <p:nvPr/>
        </p:nvSpPr>
        <p:spPr>
          <a:xfrm flipH="1">
            <a:off x="365415" y="58633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4"/>
          <p:cNvGrpSpPr/>
          <p:nvPr/>
        </p:nvGrpSpPr>
        <p:grpSpPr>
          <a:xfrm flipH="1">
            <a:off x="11521659" y="4785465"/>
            <a:ext cx="770785" cy="561999"/>
            <a:chOff x="4468725" y="937901"/>
            <a:chExt cx="656322" cy="478541"/>
          </a:xfrm>
        </p:grpSpPr>
        <p:sp>
          <p:nvSpPr>
            <p:cNvPr id="109" name="Google Shape;109;p4"/>
            <p:cNvSpPr/>
            <p:nvPr/>
          </p:nvSpPr>
          <p:spPr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" name="Google Shape;112;p4"/>
          <p:cNvGrpSpPr/>
          <p:nvPr/>
        </p:nvGrpSpPr>
        <p:grpSpPr>
          <a:xfrm flipH="1">
            <a:off x="10315651" y="5347469"/>
            <a:ext cx="1976801" cy="1979513"/>
            <a:chOff x="4593392" y="1441589"/>
            <a:chExt cx="1683243" cy="1685552"/>
          </a:xfrm>
        </p:grpSpPr>
        <p:sp>
          <p:nvSpPr>
            <p:cNvPr id="113" name="Google Shape;113;p4"/>
            <p:cNvSpPr/>
            <p:nvPr/>
          </p:nvSpPr>
          <p:spPr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4"/>
          <p:cNvSpPr/>
          <p:nvPr/>
        </p:nvSpPr>
        <p:spPr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boxes">
  <p:cSld name="CUSTOM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>
          <a:xfrm>
            <a:off x="4677525" y="593375"/>
            <a:ext cx="68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subTitle" idx="1"/>
          </p:nvPr>
        </p:nvSpPr>
        <p:spPr>
          <a:xfrm>
            <a:off x="5487527" y="1719450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body" idx="2"/>
          </p:nvPr>
        </p:nvSpPr>
        <p:spPr>
          <a:xfrm>
            <a:off x="5487527" y="2030097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1" name="Google Shape;121;p5"/>
          <p:cNvSpPr txBox="1">
            <a:spLocks noGrp="1"/>
          </p:cNvSpPr>
          <p:nvPr>
            <p:ph type="subTitle" idx="3"/>
          </p:nvPr>
        </p:nvSpPr>
        <p:spPr>
          <a:xfrm>
            <a:off x="5487527" y="2477085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body" idx="4"/>
          </p:nvPr>
        </p:nvSpPr>
        <p:spPr>
          <a:xfrm>
            <a:off x="5487527" y="2787733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3" name="Google Shape;123;p5"/>
          <p:cNvSpPr txBox="1">
            <a:spLocks noGrp="1"/>
          </p:cNvSpPr>
          <p:nvPr>
            <p:ph type="subTitle" idx="5"/>
          </p:nvPr>
        </p:nvSpPr>
        <p:spPr>
          <a:xfrm>
            <a:off x="5487527" y="3234721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body" idx="6"/>
          </p:nvPr>
        </p:nvSpPr>
        <p:spPr>
          <a:xfrm>
            <a:off x="5487527" y="3545368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5" name="Google Shape;125;p5"/>
          <p:cNvSpPr txBox="1">
            <a:spLocks noGrp="1"/>
          </p:cNvSpPr>
          <p:nvPr>
            <p:ph type="subTitle" idx="7"/>
          </p:nvPr>
        </p:nvSpPr>
        <p:spPr>
          <a:xfrm>
            <a:off x="5487527" y="3992356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body" idx="8"/>
          </p:nvPr>
        </p:nvSpPr>
        <p:spPr>
          <a:xfrm>
            <a:off x="5487527" y="4303004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7" name="Google Shape;127;p5"/>
          <p:cNvSpPr txBox="1">
            <a:spLocks noGrp="1"/>
          </p:cNvSpPr>
          <p:nvPr>
            <p:ph type="subTitle" idx="9"/>
          </p:nvPr>
        </p:nvSpPr>
        <p:spPr>
          <a:xfrm>
            <a:off x="5487527" y="4749992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body" idx="13"/>
          </p:nvPr>
        </p:nvSpPr>
        <p:spPr>
          <a:xfrm>
            <a:off x="5487527" y="5060639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9" name="Google Shape;129;p5"/>
          <p:cNvSpPr txBox="1">
            <a:spLocks noGrp="1"/>
          </p:cNvSpPr>
          <p:nvPr>
            <p:ph type="subTitle" idx="14"/>
          </p:nvPr>
        </p:nvSpPr>
        <p:spPr>
          <a:xfrm>
            <a:off x="5487527" y="5507628"/>
            <a:ext cx="6084000" cy="310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body" idx="15"/>
          </p:nvPr>
        </p:nvSpPr>
        <p:spPr>
          <a:xfrm>
            <a:off x="5487527" y="5818275"/>
            <a:ext cx="6084000" cy="4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1" name="Google Shape;131;p5"/>
          <p:cNvSpPr/>
          <p:nvPr/>
        </p:nvSpPr>
        <p:spPr>
          <a:xfrm flipH="1">
            <a:off x="2411300" y="5481692"/>
            <a:ext cx="1110354" cy="1110357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5"/>
          <p:cNvSpPr/>
          <p:nvPr/>
        </p:nvSpPr>
        <p:spPr>
          <a:xfrm flipH="1">
            <a:off x="1978611" y="692712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5"/>
          <p:cNvGrpSpPr/>
          <p:nvPr/>
        </p:nvGrpSpPr>
        <p:grpSpPr>
          <a:xfrm flipH="1">
            <a:off x="644395" y="2270085"/>
            <a:ext cx="2597891" cy="2597879"/>
            <a:chOff x="4616075" y="1332525"/>
            <a:chExt cx="1915566" cy="1881022"/>
          </a:xfrm>
        </p:grpSpPr>
        <p:sp>
          <p:nvSpPr>
            <p:cNvPr id="134" name="Google Shape;134;p5"/>
            <p:cNvSpPr/>
            <p:nvPr/>
          </p:nvSpPr>
          <p:spPr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" name="Google Shape;148;p5"/>
          <p:cNvGrpSpPr/>
          <p:nvPr/>
        </p:nvGrpSpPr>
        <p:grpSpPr>
          <a:xfrm flipH="1">
            <a:off x="2709708" y="2763895"/>
            <a:ext cx="891613" cy="650098"/>
            <a:chOff x="4468725" y="937901"/>
            <a:chExt cx="656322" cy="478541"/>
          </a:xfrm>
        </p:grpSpPr>
        <p:sp>
          <p:nvSpPr>
            <p:cNvPr id="149" name="Google Shape;149;p5"/>
            <p:cNvSpPr/>
            <p:nvPr/>
          </p:nvSpPr>
          <p:spPr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" name="Google Shape;152;p5"/>
          <p:cNvGrpSpPr/>
          <p:nvPr/>
        </p:nvGrpSpPr>
        <p:grpSpPr>
          <a:xfrm flipH="1">
            <a:off x="804128" y="5395135"/>
            <a:ext cx="712775" cy="873752"/>
            <a:chOff x="6197557" y="3002680"/>
            <a:chExt cx="524678" cy="643174"/>
          </a:xfrm>
        </p:grpSpPr>
        <p:sp>
          <p:nvSpPr>
            <p:cNvPr id="153" name="Google Shape;153;p5"/>
            <p:cNvSpPr/>
            <p:nvPr/>
          </p:nvSpPr>
          <p:spPr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" name="Google Shape;156;p5"/>
          <p:cNvGrpSpPr/>
          <p:nvPr/>
        </p:nvGrpSpPr>
        <p:grpSpPr>
          <a:xfrm flipH="1">
            <a:off x="337275" y="2846868"/>
            <a:ext cx="2286686" cy="2289823"/>
            <a:chOff x="4593392" y="1441589"/>
            <a:chExt cx="1683243" cy="1685552"/>
          </a:xfrm>
        </p:grpSpPr>
        <p:sp>
          <p:nvSpPr>
            <p:cNvPr id="157" name="Google Shape;157;p5"/>
            <p:cNvSpPr/>
            <p:nvPr/>
          </p:nvSpPr>
          <p:spPr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 rot="2440826" flipH="1">
            <a:off x="557043" y="740550"/>
            <a:ext cx="1847135" cy="1054707"/>
            <a:chOff x="6220591" y="624724"/>
            <a:chExt cx="1359724" cy="776397"/>
          </a:xfrm>
        </p:grpSpPr>
        <p:sp>
          <p:nvSpPr>
            <p:cNvPr id="161" name="Google Shape;161;p5"/>
            <p:cNvSpPr/>
            <p:nvPr/>
          </p:nvSpPr>
          <p:spPr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284859" y="984273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4" name="Google Shape;164;p5"/>
          <p:cNvSpPr/>
          <p:nvPr/>
        </p:nvSpPr>
        <p:spPr>
          <a:xfrm flipH="1">
            <a:off x="2053672" y="5733290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5"/>
          <p:cNvSpPr/>
          <p:nvPr/>
        </p:nvSpPr>
        <p:spPr>
          <a:xfrm flipH="1">
            <a:off x="2440904" y="572721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oxes">
  <p:cSld name="CUSTOM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7"/>
          <p:cNvSpPr txBox="1">
            <a:spLocks noGrp="1"/>
          </p:cNvSpPr>
          <p:nvPr>
            <p:ph type="title"/>
          </p:nvPr>
        </p:nvSpPr>
        <p:spPr>
          <a:xfrm>
            <a:off x="444675" y="577600"/>
            <a:ext cx="8221500" cy="955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217" name="Google Shape;217;p7"/>
          <p:cNvSpPr txBox="1">
            <a:spLocks noGrp="1"/>
          </p:cNvSpPr>
          <p:nvPr>
            <p:ph type="subTitle" idx="1"/>
          </p:nvPr>
        </p:nvSpPr>
        <p:spPr>
          <a:xfrm>
            <a:off x="1063797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218" name="Google Shape;218;p7"/>
          <p:cNvSpPr txBox="1">
            <a:spLocks noGrp="1"/>
          </p:cNvSpPr>
          <p:nvPr>
            <p:ph type="body" idx="2"/>
          </p:nvPr>
        </p:nvSpPr>
        <p:spPr>
          <a:xfrm>
            <a:off x="1063829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19" name="Google Shape;219;p7"/>
          <p:cNvSpPr txBox="1">
            <a:spLocks noGrp="1"/>
          </p:cNvSpPr>
          <p:nvPr>
            <p:ph type="subTitle" idx="3"/>
          </p:nvPr>
        </p:nvSpPr>
        <p:spPr>
          <a:xfrm>
            <a:off x="5168585" y="1953000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220" name="Google Shape;220;p7"/>
          <p:cNvSpPr txBox="1">
            <a:spLocks noGrp="1"/>
          </p:cNvSpPr>
          <p:nvPr>
            <p:ph type="body" idx="4"/>
          </p:nvPr>
        </p:nvSpPr>
        <p:spPr>
          <a:xfrm>
            <a:off x="5168623" y="2517456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1" name="Google Shape;221;p7"/>
          <p:cNvSpPr txBox="1">
            <a:spLocks noGrp="1"/>
          </p:cNvSpPr>
          <p:nvPr>
            <p:ph type="subTitle" idx="5"/>
          </p:nvPr>
        </p:nvSpPr>
        <p:spPr>
          <a:xfrm>
            <a:off x="1063724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222" name="Google Shape;222;p7"/>
          <p:cNvSpPr txBox="1">
            <a:spLocks noGrp="1"/>
          </p:cNvSpPr>
          <p:nvPr>
            <p:ph type="body" idx="6"/>
          </p:nvPr>
        </p:nvSpPr>
        <p:spPr>
          <a:xfrm>
            <a:off x="1063768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3" name="Google Shape;223;p7"/>
          <p:cNvSpPr txBox="1">
            <a:spLocks noGrp="1"/>
          </p:cNvSpPr>
          <p:nvPr>
            <p:ph type="body" idx="7"/>
          </p:nvPr>
        </p:nvSpPr>
        <p:spPr>
          <a:xfrm>
            <a:off x="5168563" y="4982602"/>
            <a:ext cx="34974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5560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4" name="Google Shape;224;p7"/>
          <p:cNvSpPr txBox="1">
            <a:spLocks noGrp="1"/>
          </p:cNvSpPr>
          <p:nvPr>
            <p:ph type="subTitle" idx="8"/>
          </p:nvPr>
        </p:nvSpPr>
        <p:spPr>
          <a:xfrm>
            <a:off x="5168525" y="4418146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b="1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sp>
        <p:nvSpPr>
          <p:cNvPr id="225" name="Google Shape;225;p7"/>
          <p:cNvSpPr/>
          <p:nvPr/>
        </p:nvSpPr>
        <p:spPr>
          <a:xfrm>
            <a:off x="8757462" y="5481679"/>
            <a:ext cx="1110354" cy="1110357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7"/>
          <p:cNvSpPr/>
          <p:nvPr/>
        </p:nvSpPr>
        <p:spPr>
          <a:xfrm>
            <a:off x="8547825" y="692699"/>
            <a:ext cx="1752680" cy="1752686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7" name="Google Shape;227;p7"/>
          <p:cNvGrpSpPr/>
          <p:nvPr/>
        </p:nvGrpSpPr>
        <p:grpSpPr>
          <a:xfrm>
            <a:off x="9036830" y="2270073"/>
            <a:ext cx="2597891" cy="2597879"/>
            <a:chOff x="4616075" y="1332525"/>
            <a:chExt cx="1915566" cy="1881022"/>
          </a:xfrm>
        </p:grpSpPr>
        <p:sp>
          <p:nvSpPr>
            <p:cNvPr id="228" name="Google Shape;228;p7"/>
            <p:cNvSpPr/>
            <p:nvPr/>
          </p:nvSpPr>
          <p:spPr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7"/>
            <p:cNvSpPr/>
            <p:nvPr/>
          </p:nvSpPr>
          <p:spPr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7"/>
            <p:cNvSpPr/>
            <p:nvPr/>
          </p:nvSpPr>
          <p:spPr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" name="Google Shape;242;p7"/>
          <p:cNvGrpSpPr/>
          <p:nvPr/>
        </p:nvGrpSpPr>
        <p:grpSpPr>
          <a:xfrm>
            <a:off x="8677795" y="2763882"/>
            <a:ext cx="891613" cy="650098"/>
            <a:chOff x="4468725" y="937901"/>
            <a:chExt cx="656322" cy="478541"/>
          </a:xfrm>
        </p:grpSpPr>
        <p:sp>
          <p:nvSpPr>
            <p:cNvPr id="243" name="Google Shape;243;p7"/>
            <p:cNvSpPr/>
            <p:nvPr/>
          </p:nvSpPr>
          <p:spPr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6" name="Google Shape;246;p7"/>
          <p:cNvGrpSpPr/>
          <p:nvPr/>
        </p:nvGrpSpPr>
        <p:grpSpPr>
          <a:xfrm>
            <a:off x="10762214" y="5395122"/>
            <a:ext cx="712775" cy="873752"/>
            <a:chOff x="6197557" y="3002680"/>
            <a:chExt cx="524678" cy="643174"/>
          </a:xfrm>
        </p:grpSpPr>
        <p:sp>
          <p:nvSpPr>
            <p:cNvPr id="247" name="Google Shape;247;p7"/>
            <p:cNvSpPr/>
            <p:nvPr/>
          </p:nvSpPr>
          <p:spPr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7"/>
            <p:cNvSpPr/>
            <p:nvPr/>
          </p:nvSpPr>
          <p:spPr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7"/>
            <p:cNvSpPr/>
            <p:nvPr/>
          </p:nvSpPr>
          <p:spPr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0" name="Google Shape;250;p7"/>
          <p:cNvGrpSpPr/>
          <p:nvPr/>
        </p:nvGrpSpPr>
        <p:grpSpPr>
          <a:xfrm>
            <a:off x="9655155" y="2846855"/>
            <a:ext cx="2286686" cy="2289823"/>
            <a:chOff x="4593392" y="1441589"/>
            <a:chExt cx="1683243" cy="1685552"/>
          </a:xfrm>
        </p:grpSpPr>
        <p:sp>
          <p:nvSpPr>
            <p:cNvPr id="251" name="Google Shape;251;p7"/>
            <p:cNvSpPr/>
            <p:nvPr/>
          </p:nvSpPr>
          <p:spPr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7"/>
            <p:cNvSpPr/>
            <p:nvPr/>
          </p:nvSpPr>
          <p:spPr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4" name="Google Shape;254;p7"/>
          <p:cNvGrpSpPr/>
          <p:nvPr/>
        </p:nvGrpSpPr>
        <p:grpSpPr>
          <a:xfrm rot="-2440826">
            <a:off x="9874938" y="740537"/>
            <a:ext cx="1847135" cy="1054707"/>
            <a:chOff x="6220591" y="624724"/>
            <a:chExt cx="1359724" cy="776397"/>
          </a:xfrm>
        </p:grpSpPr>
        <p:sp>
          <p:nvSpPr>
            <p:cNvPr id="255" name="Google Shape;255;p7"/>
            <p:cNvSpPr/>
            <p:nvPr/>
          </p:nvSpPr>
          <p:spPr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6284859" y="984273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8" name="Google Shape;258;p7"/>
          <p:cNvSpPr/>
          <p:nvPr/>
        </p:nvSpPr>
        <p:spPr>
          <a:xfrm>
            <a:off x="9618322" y="5733278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7"/>
          <p:cNvSpPr/>
          <p:nvPr/>
        </p:nvSpPr>
        <p:spPr>
          <a:xfrm>
            <a:off x="9478813" y="572709"/>
            <a:ext cx="359399" cy="359389"/>
          </a:xfrm>
          <a:custGeom>
            <a:avLst/>
            <a:gdLst/>
            <a:ahLst/>
            <a:cxnLst/>
            <a:rect l="l" t="t" r="r" b="b"/>
            <a:pathLst>
              <a:path w="264751" h="264743" extrusionOk="0">
                <a:moveTo>
                  <a:pt x="0" y="132163"/>
                </a:moveTo>
                <a:lnTo>
                  <a:pt x="132580" y="0"/>
                </a:lnTo>
                <a:lnTo>
                  <a:pt x="264752" y="132580"/>
                </a:lnTo>
                <a:lnTo>
                  <a:pt x="132176" y="264743"/>
                </a:lnTo>
                <a:lnTo>
                  <a:pt x="0" y="132163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1"/>
          <p:cNvSpPr/>
          <p:nvPr/>
        </p:nvSpPr>
        <p:spPr>
          <a:xfrm flipH="1">
            <a:off x="11270114" y="232339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11"/>
          <p:cNvSpPr/>
          <p:nvPr/>
        </p:nvSpPr>
        <p:spPr>
          <a:xfrm flipH="1">
            <a:off x="9890848" y="-461213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1"/>
          <p:cNvSpPr/>
          <p:nvPr/>
        </p:nvSpPr>
        <p:spPr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11"/>
          <p:cNvSpPr/>
          <p:nvPr/>
        </p:nvSpPr>
        <p:spPr>
          <a:xfrm flipH="1">
            <a:off x="159222" y="6172023"/>
            <a:ext cx="1090987" cy="1090990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35" name="Google Shape;335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2"/>
          <p:cNvSpPr/>
          <p:nvPr/>
        </p:nvSpPr>
        <p:spPr>
          <a:xfrm>
            <a:off x="6745299" y="4866384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2"/>
          <p:cNvSpPr/>
          <p:nvPr/>
        </p:nvSpPr>
        <p:spPr>
          <a:xfrm>
            <a:off x="9241061" y="296553"/>
            <a:ext cx="2323996" cy="2324003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9" name="Google Shape;339;p12"/>
          <p:cNvGrpSpPr/>
          <p:nvPr/>
        </p:nvGrpSpPr>
        <p:grpSpPr>
          <a:xfrm>
            <a:off x="7649791" y="1972199"/>
            <a:ext cx="3443231" cy="3443211"/>
            <a:chOff x="4616075" y="1332525"/>
            <a:chExt cx="1915566" cy="1881022"/>
          </a:xfrm>
        </p:grpSpPr>
        <p:sp>
          <p:nvSpPr>
            <p:cNvPr id="340" name="Google Shape;340;p12"/>
            <p:cNvSpPr/>
            <p:nvPr/>
          </p:nvSpPr>
          <p:spPr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2"/>
            <p:cNvSpPr/>
            <p:nvPr/>
          </p:nvSpPr>
          <p:spPr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2"/>
            <p:cNvSpPr/>
            <p:nvPr/>
          </p:nvSpPr>
          <p:spPr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2"/>
            <p:cNvSpPr/>
            <p:nvPr/>
          </p:nvSpPr>
          <p:spPr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2"/>
            <p:cNvSpPr/>
            <p:nvPr/>
          </p:nvSpPr>
          <p:spPr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2"/>
            <p:cNvSpPr/>
            <p:nvPr/>
          </p:nvSpPr>
          <p:spPr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2"/>
            <p:cNvSpPr/>
            <p:nvPr/>
          </p:nvSpPr>
          <p:spPr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2"/>
            <p:cNvSpPr/>
            <p:nvPr/>
          </p:nvSpPr>
          <p:spPr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2"/>
            <p:cNvSpPr/>
            <p:nvPr/>
          </p:nvSpPr>
          <p:spPr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2"/>
            <p:cNvSpPr/>
            <p:nvPr/>
          </p:nvSpPr>
          <p:spPr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2"/>
            <p:cNvSpPr/>
            <p:nvPr/>
          </p:nvSpPr>
          <p:spPr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4" name="Google Shape;354;p12"/>
          <p:cNvGrpSpPr/>
          <p:nvPr/>
        </p:nvGrpSpPr>
        <p:grpSpPr>
          <a:xfrm>
            <a:off x="7366492" y="1342819"/>
            <a:ext cx="1181708" cy="861613"/>
            <a:chOff x="4468725" y="937901"/>
            <a:chExt cx="656322" cy="478541"/>
          </a:xfrm>
        </p:grpSpPr>
        <p:sp>
          <p:nvSpPr>
            <p:cNvPr id="355" name="Google Shape;355;p12"/>
            <p:cNvSpPr/>
            <p:nvPr/>
          </p:nvSpPr>
          <p:spPr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2"/>
            <p:cNvSpPr/>
            <p:nvPr/>
          </p:nvSpPr>
          <p:spPr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2"/>
            <p:cNvSpPr/>
            <p:nvPr/>
          </p:nvSpPr>
          <p:spPr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8" name="Google Shape;358;p12"/>
          <p:cNvGrpSpPr/>
          <p:nvPr/>
        </p:nvGrpSpPr>
        <p:grpSpPr>
          <a:xfrm>
            <a:off x="11307604" y="4161927"/>
            <a:ext cx="944683" cy="1158035"/>
            <a:chOff x="6197557" y="3002680"/>
            <a:chExt cx="524678" cy="643174"/>
          </a:xfrm>
        </p:grpSpPr>
        <p:sp>
          <p:nvSpPr>
            <p:cNvPr id="359" name="Google Shape;359;p12"/>
            <p:cNvSpPr/>
            <p:nvPr/>
          </p:nvSpPr>
          <p:spPr>
            <a:xfrm>
              <a:off x="6248807" y="3002680"/>
              <a:ext cx="473428" cy="502222"/>
            </a:xfrm>
            <a:custGeom>
              <a:avLst/>
              <a:gdLst/>
              <a:ahLst/>
              <a:cxnLst/>
              <a:rect l="l" t="t" r="r" b="b"/>
              <a:pathLst>
                <a:path w="473428" h="502222" extrusionOk="0">
                  <a:moveTo>
                    <a:pt x="0" y="0"/>
                  </a:moveTo>
                  <a:lnTo>
                    <a:pt x="105089" y="324348"/>
                  </a:lnTo>
                  <a:lnTo>
                    <a:pt x="335549" y="502223"/>
                  </a:lnTo>
                  <a:lnTo>
                    <a:pt x="473428" y="454204"/>
                  </a:lnTo>
                  <a:lnTo>
                    <a:pt x="253696" y="1195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2"/>
            <p:cNvSpPr/>
            <p:nvPr/>
          </p:nvSpPr>
          <p:spPr>
            <a:xfrm>
              <a:off x="6197557" y="3002680"/>
              <a:ext cx="156338" cy="531243"/>
            </a:xfrm>
            <a:custGeom>
              <a:avLst/>
              <a:gdLst/>
              <a:ahLst/>
              <a:cxnLst/>
              <a:rect l="l" t="t" r="r" b="b"/>
              <a:pathLst>
                <a:path w="156338" h="531243" extrusionOk="0">
                  <a:moveTo>
                    <a:pt x="0" y="230658"/>
                  </a:moveTo>
                  <a:lnTo>
                    <a:pt x="51249" y="0"/>
                  </a:lnTo>
                  <a:lnTo>
                    <a:pt x="156339" y="324348"/>
                  </a:lnTo>
                  <a:lnTo>
                    <a:pt x="133467" y="531244"/>
                  </a:lnTo>
                  <a:lnTo>
                    <a:pt x="0" y="2306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2"/>
            <p:cNvSpPr/>
            <p:nvPr/>
          </p:nvSpPr>
          <p:spPr>
            <a:xfrm>
              <a:off x="6312322" y="3195379"/>
              <a:ext cx="409913" cy="450475"/>
            </a:xfrm>
            <a:custGeom>
              <a:avLst/>
              <a:gdLst/>
              <a:ahLst/>
              <a:cxnLst/>
              <a:rect l="l" t="t" r="r" b="b"/>
              <a:pathLst>
                <a:path w="409913" h="450475" extrusionOk="0">
                  <a:moveTo>
                    <a:pt x="18702" y="338545"/>
                  </a:moveTo>
                  <a:lnTo>
                    <a:pt x="0" y="0"/>
                  </a:lnTo>
                  <a:lnTo>
                    <a:pt x="409913" y="261505"/>
                  </a:lnTo>
                  <a:lnTo>
                    <a:pt x="215968" y="450475"/>
                  </a:lnTo>
                  <a:lnTo>
                    <a:pt x="18702" y="3385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2" name="Google Shape;362;p12"/>
          <p:cNvGrpSpPr/>
          <p:nvPr/>
        </p:nvGrpSpPr>
        <p:grpSpPr>
          <a:xfrm>
            <a:off x="10410953" y="-55071"/>
            <a:ext cx="2448183" cy="1397903"/>
            <a:chOff x="6220591" y="624724"/>
            <a:chExt cx="1359724" cy="776397"/>
          </a:xfrm>
        </p:grpSpPr>
        <p:sp>
          <p:nvSpPr>
            <p:cNvPr id="363" name="Google Shape;363;p12"/>
            <p:cNvSpPr/>
            <p:nvPr/>
          </p:nvSpPr>
          <p:spPr>
            <a:xfrm>
              <a:off x="6220591" y="624724"/>
              <a:ext cx="1359724" cy="686349"/>
            </a:xfrm>
            <a:custGeom>
              <a:avLst/>
              <a:gdLst/>
              <a:ahLst/>
              <a:cxnLst/>
              <a:rect l="l" t="t" r="r" b="b"/>
              <a:pathLst>
                <a:path w="1359724" h="686349" extrusionOk="0">
                  <a:moveTo>
                    <a:pt x="1359725" y="454951"/>
                  </a:moveTo>
                  <a:lnTo>
                    <a:pt x="1295562" y="102363"/>
                  </a:lnTo>
                  <a:lnTo>
                    <a:pt x="1295076" y="102448"/>
                  </a:lnTo>
                  <a:cubicBezTo>
                    <a:pt x="1295602" y="97716"/>
                    <a:pt x="1296088" y="92988"/>
                    <a:pt x="1295238" y="88413"/>
                  </a:cubicBezTo>
                  <a:cubicBezTo>
                    <a:pt x="1277750" y="-5669"/>
                    <a:pt x="973979" y="-28258"/>
                    <a:pt x="616732" y="38051"/>
                  </a:cubicBezTo>
                  <a:cubicBezTo>
                    <a:pt x="259485" y="104355"/>
                    <a:pt x="-15990" y="234502"/>
                    <a:pt x="1457" y="328585"/>
                  </a:cubicBezTo>
                  <a:cubicBezTo>
                    <a:pt x="1619" y="329398"/>
                    <a:pt x="2186" y="330091"/>
                    <a:pt x="2388" y="330892"/>
                  </a:cubicBezTo>
                  <a:lnTo>
                    <a:pt x="0" y="331329"/>
                  </a:lnTo>
                  <a:lnTo>
                    <a:pt x="62584" y="686350"/>
                  </a:lnTo>
                  <a:lnTo>
                    <a:pt x="1359725" y="45495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2"/>
            <p:cNvSpPr/>
            <p:nvPr/>
          </p:nvSpPr>
          <p:spPr>
            <a:xfrm>
              <a:off x="6284859" y="984273"/>
              <a:ext cx="1295270" cy="416848"/>
            </a:xfrm>
            <a:custGeom>
              <a:avLst/>
              <a:gdLst/>
              <a:ahLst/>
              <a:cxnLst/>
              <a:rect l="l" t="t" r="r" b="b"/>
              <a:pathLst>
                <a:path w="1295270" h="416848" extrusionOk="0">
                  <a:moveTo>
                    <a:pt x="1294485" y="88366"/>
                  </a:moveTo>
                  <a:cubicBezTo>
                    <a:pt x="1311933" y="182448"/>
                    <a:pt x="1036498" y="312470"/>
                    <a:pt x="679251" y="378774"/>
                  </a:cubicBezTo>
                  <a:cubicBezTo>
                    <a:pt x="322004" y="445083"/>
                    <a:pt x="18273" y="422563"/>
                    <a:pt x="785" y="328480"/>
                  </a:cubicBezTo>
                  <a:cubicBezTo>
                    <a:pt x="-16662" y="234398"/>
                    <a:pt x="258772" y="104380"/>
                    <a:pt x="616019" y="38072"/>
                  </a:cubicBezTo>
                  <a:cubicBezTo>
                    <a:pt x="973266" y="-28232"/>
                    <a:pt x="1276997" y="-5717"/>
                    <a:pt x="1294485" y="883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2"/>
            <p:cNvSpPr/>
            <p:nvPr/>
          </p:nvSpPr>
          <p:spPr>
            <a:xfrm>
              <a:off x="6642623" y="1101719"/>
              <a:ext cx="579706" cy="181954"/>
            </a:xfrm>
            <a:custGeom>
              <a:avLst/>
              <a:gdLst/>
              <a:ahLst/>
              <a:cxnLst/>
              <a:rect l="l" t="t" r="r" b="b"/>
              <a:pathLst>
                <a:path w="579706" h="181954" extrusionOk="0">
                  <a:moveTo>
                    <a:pt x="579394" y="39803"/>
                  </a:moveTo>
                  <a:cubicBezTo>
                    <a:pt x="586761" y="81341"/>
                    <a:pt x="463051" y="137921"/>
                    <a:pt x="303150" y="166185"/>
                  </a:cubicBezTo>
                  <a:cubicBezTo>
                    <a:pt x="143249" y="194449"/>
                    <a:pt x="7677" y="183689"/>
                    <a:pt x="309" y="142152"/>
                  </a:cubicBezTo>
                  <a:cubicBezTo>
                    <a:pt x="-7017" y="100618"/>
                    <a:pt x="116653" y="44033"/>
                    <a:pt x="276594" y="15769"/>
                  </a:cubicBezTo>
                  <a:cubicBezTo>
                    <a:pt x="436495" y="-12495"/>
                    <a:pt x="572067" y="-1735"/>
                    <a:pt x="579394" y="398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" name="Google Shape;366;p12"/>
          <p:cNvSpPr/>
          <p:nvPr/>
        </p:nvSpPr>
        <p:spPr>
          <a:xfrm>
            <a:off x="9993199" y="56121"/>
            <a:ext cx="805025" cy="805025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12"/>
          <p:cNvSpPr/>
          <p:nvPr/>
        </p:nvSpPr>
        <p:spPr>
          <a:xfrm>
            <a:off x="9951335" y="5808861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12"/>
          <p:cNvSpPr txBox="1">
            <a:spLocks noGrp="1"/>
          </p:cNvSpPr>
          <p:nvPr>
            <p:ph type="title"/>
          </p:nvPr>
        </p:nvSpPr>
        <p:spPr>
          <a:xfrm>
            <a:off x="1128763" y="1685375"/>
            <a:ext cx="58281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369" name="Google Shape;369;p12"/>
          <p:cNvSpPr txBox="1">
            <a:spLocks noGrp="1"/>
          </p:cNvSpPr>
          <p:nvPr>
            <p:ph type="body" idx="1"/>
          </p:nvPr>
        </p:nvSpPr>
        <p:spPr>
          <a:xfrm>
            <a:off x="1128763" y="2819125"/>
            <a:ext cx="5828100" cy="23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2pPr>
            <a:lvl3pPr marL="1371600" lvl="2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3pPr>
            <a:lvl4pPr marL="1828800" lvl="3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4pPr>
            <a:lvl5pPr marL="2286000" lvl="4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5pPr>
            <a:lvl6pPr marL="2743200" lvl="5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6pPr>
            <a:lvl7pPr marL="3200400" lvl="6" indent="-38735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7pPr>
            <a:lvl8pPr marL="3657600" lvl="7" indent="-387350">
              <a:spcBef>
                <a:spcPts val="0"/>
              </a:spcBef>
              <a:spcAft>
                <a:spcPts val="0"/>
              </a:spcAft>
              <a:buSzPts val="2500"/>
              <a:buChar char="○"/>
              <a:defRPr sz="2500"/>
            </a:lvl8pPr>
            <a:lvl9pPr marL="4114800" lvl="8" indent="-387350">
              <a:spcBef>
                <a:spcPts val="0"/>
              </a:spcBef>
              <a:spcAft>
                <a:spcPts val="0"/>
              </a:spcAft>
              <a:buSzPts val="2500"/>
              <a:buChar char="■"/>
              <a:defRPr sz="25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70" name="Google Shape;370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1" name="Google Shape;371;p12"/>
          <p:cNvSpPr>
            <a:spLocks noGrp="1"/>
          </p:cNvSpPr>
          <p:nvPr>
            <p:ph type="pic" idx="2"/>
          </p:nvPr>
        </p:nvSpPr>
        <p:spPr>
          <a:xfrm>
            <a:off x="7551600" y="1874000"/>
            <a:ext cx="3639600" cy="3639600"/>
          </a:xfrm>
          <a:prstGeom prst="rect">
            <a:avLst/>
          </a:prstGeom>
          <a:noFill/>
          <a:ln>
            <a:noFill/>
          </a:ln>
        </p:spPr>
      </p:sp>
      <p:sp>
        <p:nvSpPr>
          <p:cNvPr id="372" name="Google Shape;372;p12"/>
          <p:cNvSpPr/>
          <p:nvPr/>
        </p:nvSpPr>
        <p:spPr>
          <a:xfrm>
            <a:off x="-777152" y="5319949"/>
            <a:ext cx="2072230" cy="2072236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2"/>
          <p:cNvSpPr/>
          <p:nvPr/>
        </p:nvSpPr>
        <p:spPr>
          <a:xfrm>
            <a:off x="323750" y="241352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12"/>
          <p:cNvSpPr/>
          <p:nvPr/>
        </p:nvSpPr>
        <p:spPr>
          <a:xfrm>
            <a:off x="1128774" y="-452200"/>
            <a:ext cx="1181365" cy="1181368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5" name="Google Shape;375;p12"/>
          <p:cNvGrpSpPr/>
          <p:nvPr/>
        </p:nvGrpSpPr>
        <p:grpSpPr>
          <a:xfrm>
            <a:off x="7383002" y="4540325"/>
            <a:ext cx="2181048" cy="1818514"/>
            <a:chOff x="3790450" y="2922745"/>
            <a:chExt cx="1228275" cy="1024111"/>
          </a:xfrm>
        </p:grpSpPr>
        <p:sp>
          <p:nvSpPr>
            <p:cNvPr id="376" name="Google Shape;376;p12"/>
            <p:cNvSpPr/>
            <p:nvPr/>
          </p:nvSpPr>
          <p:spPr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2"/>
            <p:cNvSpPr/>
            <p:nvPr/>
          </p:nvSpPr>
          <p:spPr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2"/>
            <p:cNvSpPr/>
            <p:nvPr/>
          </p:nvSpPr>
          <p:spPr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9" name="Google Shape;379;p12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5"/>
          <p:cNvSpPr txBox="1">
            <a:spLocks noGrp="1"/>
          </p:cNvSpPr>
          <p:nvPr>
            <p:ph type="title"/>
          </p:nvPr>
        </p:nvSpPr>
        <p:spPr>
          <a:xfrm>
            <a:off x="683250" y="2674975"/>
            <a:ext cx="10825500" cy="2885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14" name="Google Shape;414;p1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5" name="Google Shape;415;p15"/>
          <p:cNvSpPr txBox="1">
            <a:spLocks noGrp="1"/>
          </p:cNvSpPr>
          <p:nvPr>
            <p:ph type="subTitle" idx="1"/>
          </p:nvPr>
        </p:nvSpPr>
        <p:spPr>
          <a:xfrm>
            <a:off x="683250" y="5560063"/>
            <a:ext cx="10825500" cy="731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r>
              <a:rPr lang="ru-RU"/>
              <a:t>Образец подзаголовка</a:t>
            </a:r>
            <a:endParaRPr/>
          </a:p>
        </p:txBody>
      </p:sp>
      <p:grpSp>
        <p:nvGrpSpPr>
          <p:cNvPr id="416" name="Google Shape;416;p15"/>
          <p:cNvGrpSpPr/>
          <p:nvPr/>
        </p:nvGrpSpPr>
        <p:grpSpPr>
          <a:xfrm flipH="1">
            <a:off x="9698297" y="237744"/>
            <a:ext cx="2245810" cy="2245752"/>
            <a:chOff x="4616075" y="1332525"/>
            <a:chExt cx="1915566" cy="1881022"/>
          </a:xfrm>
        </p:grpSpPr>
        <p:sp>
          <p:nvSpPr>
            <p:cNvPr id="417" name="Google Shape;417;p15"/>
            <p:cNvSpPr/>
            <p:nvPr/>
          </p:nvSpPr>
          <p:spPr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1" name="Google Shape;431;p15"/>
          <p:cNvSpPr/>
          <p:nvPr/>
        </p:nvSpPr>
        <p:spPr>
          <a:xfrm flipH="1">
            <a:off x="10430470" y="-361799"/>
            <a:ext cx="1019976" cy="1019979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2" name="Google Shape;432;p15"/>
          <p:cNvGrpSpPr/>
          <p:nvPr/>
        </p:nvGrpSpPr>
        <p:grpSpPr>
          <a:xfrm flipH="1">
            <a:off x="11173259" y="950815"/>
            <a:ext cx="770785" cy="561999"/>
            <a:chOff x="4468725" y="937901"/>
            <a:chExt cx="656322" cy="478541"/>
          </a:xfrm>
        </p:grpSpPr>
        <p:sp>
          <p:nvSpPr>
            <p:cNvPr id="433" name="Google Shape;433;p15"/>
            <p:cNvSpPr/>
            <p:nvPr/>
          </p:nvSpPr>
          <p:spPr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6" name="Google Shape;436;p15"/>
          <p:cNvGrpSpPr/>
          <p:nvPr/>
        </p:nvGrpSpPr>
        <p:grpSpPr>
          <a:xfrm flipH="1">
            <a:off x="8759551" y="242069"/>
            <a:ext cx="1976801" cy="1979513"/>
            <a:chOff x="4593392" y="1441589"/>
            <a:chExt cx="1683243" cy="1685552"/>
          </a:xfrm>
        </p:grpSpPr>
        <p:sp>
          <p:nvSpPr>
            <p:cNvPr id="437" name="Google Shape;437;p15"/>
            <p:cNvSpPr/>
            <p:nvPr/>
          </p:nvSpPr>
          <p:spPr>
            <a:xfrm>
              <a:off x="4643547" y="1545109"/>
              <a:ext cx="1633088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4593392" y="1441589"/>
              <a:ext cx="1442681" cy="1453563"/>
            </a:xfrm>
            <a:custGeom>
              <a:avLst/>
              <a:gdLst/>
              <a:ahLst/>
              <a:cxnLst/>
              <a:rect l="l" t="t" r="r" b="b"/>
              <a:pathLst>
                <a:path w="1442681" h="1453563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bg>
      <p:bgPr>
        <a:solidFill>
          <a:schemeClr val="dk1"/>
        </a:solidFill>
        <a:effectLst/>
      </p:bgPr>
    </p:bg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" name="Google Shape;441;p16"/>
          <p:cNvGrpSpPr/>
          <p:nvPr/>
        </p:nvGrpSpPr>
        <p:grpSpPr>
          <a:xfrm flipH="1">
            <a:off x="9469697" y="466344"/>
            <a:ext cx="2245810" cy="2245752"/>
            <a:chOff x="4616075" y="1332525"/>
            <a:chExt cx="1915566" cy="1881022"/>
          </a:xfrm>
        </p:grpSpPr>
        <p:sp>
          <p:nvSpPr>
            <p:cNvPr id="442" name="Google Shape;442;p16"/>
            <p:cNvSpPr/>
            <p:nvPr/>
          </p:nvSpPr>
          <p:spPr>
            <a:xfrm>
              <a:off x="4616077" y="1332525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4616077" y="1645356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4616077" y="1958183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4616077" y="2271014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4616077" y="2583841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4616077" y="2896672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4616077" y="3209499"/>
              <a:ext cx="1912253" cy="4048"/>
            </a:xfrm>
            <a:custGeom>
              <a:avLst/>
              <a:gdLst/>
              <a:ahLst/>
              <a:cxnLst/>
              <a:rect l="l" t="t" r="r" b="b"/>
              <a:pathLst>
                <a:path w="1912253" h="4048" extrusionOk="0">
                  <a:moveTo>
                    <a:pt x="0" y="0"/>
                  </a:moveTo>
                  <a:lnTo>
                    <a:pt x="1912253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461607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4941627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5256733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5571839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5886945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6202051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6527594" y="1332525"/>
              <a:ext cx="4048" cy="1876973"/>
            </a:xfrm>
            <a:custGeom>
              <a:avLst/>
              <a:gdLst/>
              <a:ahLst/>
              <a:cxnLst/>
              <a:rect l="l" t="t" r="r" b="b"/>
              <a:pathLst>
                <a:path w="4048" h="1876973" extrusionOk="0">
                  <a:moveTo>
                    <a:pt x="0" y="1876974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6" name="Google Shape;456;p16"/>
          <p:cNvSpPr/>
          <p:nvPr/>
        </p:nvSpPr>
        <p:spPr>
          <a:xfrm flipH="1">
            <a:off x="10201870" y="-133199"/>
            <a:ext cx="1019976" cy="1019979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" name="Google Shape;457;p16"/>
          <p:cNvGrpSpPr/>
          <p:nvPr/>
        </p:nvGrpSpPr>
        <p:grpSpPr>
          <a:xfrm flipH="1">
            <a:off x="10944659" y="1179415"/>
            <a:ext cx="770785" cy="561999"/>
            <a:chOff x="4468725" y="937901"/>
            <a:chExt cx="656322" cy="478541"/>
          </a:xfrm>
        </p:grpSpPr>
        <p:sp>
          <p:nvSpPr>
            <p:cNvPr id="458" name="Google Shape;458;p16"/>
            <p:cNvSpPr/>
            <p:nvPr/>
          </p:nvSpPr>
          <p:spPr>
            <a:xfrm>
              <a:off x="4469534" y="937901"/>
              <a:ext cx="655513" cy="397461"/>
            </a:xfrm>
            <a:custGeom>
              <a:avLst/>
              <a:gdLst/>
              <a:ahLst/>
              <a:cxnLst/>
              <a:rect l="l" t="t" r="r" b="b"/>
              <a:pathLst>
                <a:path w="655513" h="397461" extrusionOk="0">
                  <a:moveTo>
                    <a:pt x="446589" y="397461"/>
                  </a:moveTo>
                  <a:lnTo>
                    <a:pt x="59831" y="253036"/>
                  </a:lnTo>
                  <a:lnTo>
                    <a:pt x="0" y="152311"/>
                  </a:lnTo>
                  <a:lnTo>
                    <a:pt x="261347" y="0"/>
                  </a:lnTo>
                  <a:lnTo>
                    <a:pt x="655513" y="159184"/>
                  </a:lnTo>
                  <a:lnTo>
                    <a:pt x="446589" y="39746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4468725" y="1087913"/>
              <a:ext cx="468570" cy="328529"/>
            </a:xfrm>
            <a:custGeom>
              <a:avLst/>
              <a:gdLst/>
              <a:ahLst/>
              <a:cxnLst/>
              <a:rect l="l" t="t" r="r" b="b"/>
              <a:pathLst>
                <a:path w="468570" h="328529" extrusionOk="0">
                  <a:moveTo>
                    <a:pt x="69587" y="164066"/>
                  </a:moveTo>
                  <a:lnTo>
                    <a:pt x="0" y="0"/>
                  </a:lnTo>
                  <a:lnTo>
                    <a:pt x="468570" y="201929"/>
                  </a:lnTo>
                  <a:lnTo>
                    <a:pt x="427927" y="328530"/>
                  </a:lnTo>
                  <a:lnTo>
                    <a:pt x="69587" y="16406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4859530" y="1097086"/>
              <a:ext cx="265516" cy="319356"/>
            </a:xfrm>
            <a:custGeom>
              <a:avLst/>
              <a:gdLst/>
              <a:ahLst/>
              <a:cxnLst/>
              <a:rect l="l" t="t" r="r" b="b"/>
              <a:pathLst>
                <a:path w="265516" h="319356" extrusionOk="0">
                  <a:moveTo>
                    <a:pt x="0" y="158537"/>
                  </a:moveTo>
                  <a:lnTo>
                    <a:pt x="265517" y="0"/>
                  </a:lnTo>
                  <a:lnTo>
                    <a:pt x="253777" y="267958"/>
                  </a:lnTo>
                  <a:lnTo>
                    <a:pt x="37121" y="319357"/>
                  </a:lnTo>
                  <a:lnTo>
                    <a:pt x="0" y="15853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1" name="Google Shape;461;p16"/>
          <p:cNvGrpSpPr/>
          <p:nvPr/>
        </p:nvGrpSpPr>
        <p:grpSpPr>
          <a:xfrm>
            <a:off x="8530951" y="470669"/>
            <a:ext cx="1976801" cy="1979513"/>
            <a:chOff x="8530951" y="470669"/>
            <a:chExt cx="1976801" cy="1979513"/>
          </a:xfrm>
        </p:grpSpPr>
        <p:sp>
          <p:nvSpPr>
            <p:cNvPr id="462" name="Google Shape;462;p16"/>
            <p:cNvSpPr/>
            <p:nvPr/>
          </p:nvSpPr>
          <p:spPr>
            <a:xfrm flipH="1">
              <a:off x="8530951" y="592244"/>
              <a:ext cx="1917899" cy="1857938"/>
            </a:xfrm>
            <a:custGeom>
              <a:avLst/>
              <a:gdLst/>
              <a:ahLst/>
              <a:cxnLst/>
              <a:rect l="l" t="t" r="r" b="b"/>
              <a:pathLst>
                <a:path w="1653760" h="1582032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6"/>
            <p:cNvSpPr/>
            <p:nvPr/>
          </p:nvSpPr>
          <p:spPr>
            <a:xfrm flipH="1">
              <a:off x="9275512" y="924442"/>
              <a:ext cx="770923" cy="796295"/>
            </a:xfrm>
            <a:custGeom>
              <a:avLst/>
              <a:gdLst/>
              <a:ahLst/>
              <a:cxnLst/>
              <a:rect l="l" t="t" r="r" b="b"/>
              <a:pathLst>
                <a:path w="651553" h="65670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6"/>
            <p:cNvSpPr/>
            <p:nvPr/>
          </p:nvSpPr>
          <p:spPr>
            <a:xfrm flipH="1">
              <a:off x="8813467" y="470669"/>
              <a:ext cx="1694285" cy="1707064"/>
            </a:xfrm>
            <a:custGeom>
              <a:avLst/>
              <a:gdLst/>
              <a:ahLst/>
              <a:cxnLst/>
              <a:rect l="l" t="t" r="r" b="b"/>
              <a:pathLst>
                <a:path w="1442681" h="1453563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5" name="Google Shape;465;p16"/>
          <p:cNvSpPr/>
          <p:nvPr/>
        </p:nvSpPr>
        <p:spPr>
          <a:xfrm flipH="1">
            <a:off x="9900616" y="4564864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16"/>
          <p:cNvSpPr/>
          <p:nvPr/>
        </p:nvSpPr>
        <p:spPr>
          <a:xfrm flipH="1">
            <a:off x="10104690" y="6053869"/>
            <a:ext cx="1730086" cy="1730091"/>
          </a:xfrm>
          <a:custGeom>
            <a:avLst/>
            <a:gdLst/>
            <a:ahLst/>
            <a:cxnLst/>
            <a:rect l="l" t="t" r="r" b="b"/>
            <a:pathLst>
              <a:path w="1291109" h="1291113" extrusionOk="0">
                <a:moveTo>
                  <a:pt x="0" y="645559"/>
                </a:moveTo>
                <a:cubicBezTo>
                  <a:pt x="0" y="289024"/>
                  <a:pt x="288996" y="0"/>
                  <a:pt x="645554" y="0"/>
                </a:cubicBezTo>
                <a:cubicBezTo>
                  <a:pt x="1002073" y="0"/>
                  <a:pt x="1291109" y="289024"/>
                  <a:pt x="1291109" y="645559"/>
                </a:cubicBezTo>
                <a:cubicBezTo>
                  <a:pt x="1291109" y="1002089"/>
                  <a:pt x="1002073" y="1291113"/>
                  <a:pt x="645554" y="1291113"/>
                </a:cubicBezTo>
                <a:cubicBezTo>
                  <a:pt x="288996" y="1291113"/>
                  <a:pt x="0" y="1002089"/>
                  <a:pt x="0" y="64555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7" name="Google Shape;467;p16"/>
          <p:cNvGrpSpPr/>
          <p:nvPr/>
        </p:nvGrpSpPr>
        <p:grpSpPr>
          <a:xfrm rot="-868522">
            <a:off x="9757601" y="2760294"/>
            <a:ext cx="1908525" cy="1591316"/>
            <a:chOff x="3790450" y="2922745"/>
            <a:chExt cx="1228275" cy="1024111"/>
          </a:xfrm>
        </p:grpSpPr>
        <p:sp>
          <p:nvSpPr>
            <p:cNvPr id="468" name="Google Shape;468;p16"/>
            <p:cNvSpPr/>
            <p:nvPr/>
          </p:nvSpPr>
          <p:spPr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1" name="Google Shape;471;p16"/>
          <p:cNvSpPr/>
          <p:nvPr/>
        </p:nvSpPr>
        <p:spPr>
          <a:xfrm flipH="1">
            <a:off x="10755917" y="4564885"/>
            <a:ext cx="1148278" cy="1148278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16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1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r>
              <a:rPr lang="ru-RU"/>
              <a:t>Образец заголовка</a:t>
            </a:r>
            <a:endParaRPr/>
          </a:p>
        </p:txBody>
      </p:sp>
      <p:sp>
        <p:nvSpPr>
          <p:cNvPr id="473" name="Google Shape;473;p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oppins ExtraBold"/>
              <a:buNone/>
              <a:defRPr sz="45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●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○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■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●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○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■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●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○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oppins Light"/>
              <a:buChar char="■"/>
              <a:defRPr sz="22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7" r:id="rId6"/>
    <p:sldLayoutId id="2147483658" r:id="rId7"/>
    <p:sldLayoutId id="2147483661" r:id="rId8"/>
    <p:sldLayoutId id="2147483662" r:id="rId9"/>
    <p:sldLayoutId id="214748366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5"/>
          <p:cNvSpPr txBox="1">
            <a:spLocks noGrp="1"/>
          </p:cNvSpPr>
          <p:nvPr>
            <p:ph type="title"/>
          </p:nvPr>
        </p:nvSpPr>
        <p:spPr>
          <a:xfrm>
            <a:off x="1876350" y="24576"/>
            <a:ext cx="8439300" cy="396957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ru-RU" sz="1600" b="1" kern="1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Министерство образования Новосибирской области</a:t>
            </a:r>
            <a:br>
              <a:rPr lang="ru-RU" sz="1600" b="1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600" b="1" kern="1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Государственное бюджетное профессиональное образовательное учреждение Новосибирской области</a:t>
            </a:r>
            <a:br>
              <a:rPr lang="ru-RU" sz="1600" b="1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600" b="1" kern="1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«Новосибирский колледж электроники и вычислительной техники»</a:t>
            </a:r>
            <a:br>
              <a:rPr lang="ru-RU" sz="1600" b="1" kern="100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600" b="1" kern="1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(ГБПОУ НСО «Новосибирский колледж электроники и вычислительной техники») </a:t>
            </a:r>
            <a:br>
              <a:rPr lang="ru-RU" sz="1600" b="1" kern="1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ru-RU" sz="1600" b="1" kern="1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Техническое задание</a:t>
            </a:r>
            <a:b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тему: «Разработка десктопного приложения «Список просмотров»» </a:t>
            </a:r>
            <a:br>
              <a:rPr lang="ru-RU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 специальности: 09.02.07 «Информационные системы и программирование»</a:t>
            </a:r>
            <a:endParaRPr lang="ru-RU" sz="16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61" name="Google Shape;561;p25"/>
          <p:cNvSpPr txBox="1">
            <a:spLocks noGrp="1"/>
          </p:cNvSpPr>
          <p:nvPr>
            <p:ph type="body" idx="1"/>
          </p:nvPr>
        </p:nvSpPr>
        <p:spPr>
          <a:xfrm>
            <a:off x="5512777" y="3994150"/>
            <a:ext cx="4963633" cy="251005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85000" lnSpcReduction="10000"/>
          </a:bodyPr>
          <a:lstStyle/>
          <a:p>
            <a:pPr marL="1917700" indent="0" algn="r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Выполнили разработчики: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917700" indent="0" algn="r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Группы 9ИС-325,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917700" indent="0" algn="r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Полевов Владислав Юрьевич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917700" indent="0" algn="r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Ковзунович Артемий Максимович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917700" indent="0" algn="r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Янчук Ангелина Евгеньевна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" name="Google Shape;568;p26">
            <a:extLst>
              <a:ext uri="{FF2B5EF4-FFF2-40B4-BE49-F238E27FC236}">
                <a16:creationId xmlns:a16="http://schemas.microsoft.com/office/drawing/2014/main" id="{2924BD0C-CF9F-C5F2-CE52-B782D6C25CBA}"/>
              </a:ext>
            </a:extLst>
          </p:cNvPr>
          <p:cNvGrpSpPr/>
          <p:nvPr/>
        </p:nvGrpSpPr>
        <p:grpSpPr>
          <a:xfrm>
            <a:off x="-406917" y="5058187"/>
            <a:ext cx="2283267" cy="2289816"/>
            <a:chOff x="4593397" y="1441597"/>
            <a:chExt cx="1680726" cy="1685547"/>
          </a:xfrm>
        </p:grpSpPr>
        <p:sp>
          <p:nvSpPr>
            <p:cNvPr id="3" name="Google Shape;569;p26">
              <a:extLst>
                <a:ext uri="{FF2B5EF4-FFF2-40B4-BE49-F238E27FC236}">
                  <a16:creationId xmlns:a16="http://schemas.microsoft.com/office/drawing/2014/main" id="{311F22AE-A502-B106-1A3E-14EDD6AF803B}"/>
                </a:ext>
              </a:extLst>
            </p:cNvPr>
            <p:cNvSpPr/>
            <p:nvPr/>
          </p:nvSpPr>
          <p:spPr>
            <a:xfrm>
              <a:off x="4636901" y="1545112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570;p26">
              <a:extLst>
                <a:ext uri="{FF2B5EF4-FFF2-40B4-BE49-F238E27FC236}">
                  <a16:creationId xmlns:a16="http://schemas.microsoft.com/office/drawing/2014/main" id="{324416DE-B6CF-4DF9-F237-8133C2D4AF6F}"/>
                </a:ext>
              </a:extLst>
            </p:cNvPr>
            <p:cNvSpPr/>
            <p:nvPr/>
          </p:nvSpPr>
          <p:spPr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571;p26">
              <a:extLst>
                <a:ext uri="{FF2B5EF4-FFF2-40B4-BE49-F238E27FC236}">
                  <a16:creationId xmlns:a16="http://schemas.microsoft.com/office/drawing/2014/main" id="{B995CD6C-1327-1DC8-1661-8D5BEFE59CD4}"/>
                </a:ext>
              </a:extLst>
            </p:cNvPr>
            <p:cNvSpPr/>
            <p:nvPr/>
          </p:nvSpPr>
          <p:spPr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AC48EF-FC40-8620-7445-B3F44CDA2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049574">
            <a:off x="7173299" y="-939115"/>
            <a:ext cx="3688828" cy="117465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B9F575A-8AB6-848A-6CB9-C4C428C2A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557853">
            <a:off x="682869" y="-3845168"/>
            <a:ext cx="3688828" cy="1174652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2056A39-2CF9-677D-28AE-C9E9647BB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557853">
            <a:off x="5521570" y="-4545622"/>
            <a:ext cx="3688828" cy="11746523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847F57-8AF5-61D1-5976-0892A5790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6557853">
            <a:off x="3323492" y="202224"/>
            <a:ext cx="3688828" cy="11746523"/>
          </a:xfrm>
          <a:prstGeom prst="rect">
            <a:avLst/>
          </a:prstGeom>
        </p:spPr>
      </p:pic>
      <p:sp>
        <p:nvSpPr>
          <p:cNvPr id="737" name="Google Shape;737;p3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217771" cy="500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bg2"/>
                </a:solidFill>
              </a:rPr>
              <a:t>Спасибо за внимание!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DBFE775-A47D-7A25-D838-04B718766B9B}"/>
              </a:ext>
            </a:extLst>
          </p:cNvPr>
          <p:cNvSpPr/>
          <p:nvPr/>
        </p:nvSpPr>
        <p:spPr>
          <a:xfrm>
            <a:off x="17584" y="5512777"/>
            <a:ext cx="202350" cy="1268131"/>
          </a:xfrm>
          <a:prstGeom prst="rect">
            <a:avLst/>
          </a:prstGeom>
          <a:ln>
            <a:solidFill>
              <a:srgbClr val="481F48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1"/>
          <p:cNvSpPr txBox="1">
            <a:spLocks noGrp="1"/>
          </p:cNvSpPr>
          <p:nvPr>
            <p:ph type="ctrTitle"/>
          </p:nvPr>
        </p:nvSpPr>
        <p:spPr>
          <a:xfrm>
            <a:off x="1584960" y="4723578"/>
            <a:ext cx="5869577" cy="1991629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indent="450215" algn="just">
              <a:lnSpc>
                <a:spcPct val="150000"/>
              </a:lnSpc>
              <a:spcAft>
                <a:spcPts val="800"/>
              </a:spcAft>
            </a:pPr>
            <a:r>
              <a:rPr lang="ru-RU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Мы создали </a:t>
            </a:r>
            <a:r>
              <a:rPr lang="en-US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Desktop </a:t>
            </a:r>
            <a:r>
              <a:rPr lang="ru-RU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приложение «Список просмотров», предназначенное для ведения учёта просмотренного и запланированного к просмотру </a:t>
            </a:r>
            <a:r>
              <a:rPr lang="ru-RU" sz="20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контента (аниме, фильмов</a:t>
            </a:r>
            <a:r>
              <a:rPr lang="ru-RU" sz="20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сериалов).</a:t>
            </a:r>
            <a:endParaRPr lang="ru-RU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14" name="Google Shape;514;p21"/>
          <p:cNvSpPr txBox="1">
            <a:spLocks noGrp="1"/>
          </p:cNvSpPr>
          <p:nvPr>
            <p:ph type="subTitle" idx="1"/>
          </p:nvPr>
        </p:nvSpPr>
        <p:spPr>
          <a:xfrm>
            <a:off x="1096975" y="592125"/>
            <a:ext cx="6504000" cy="56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/>
              <a:t>Название проекта и его значение</a:t>
            </a:r>
            <a:endParaRPr sz="2400" b="1" dirty="0"/>
          </a:p>
        </p:txBody>
      </p:sp>
      <p:sp>
        <p:nvSpPr>
          <p:cNvPr id="2" name="Google Shape;844;p44">
            <a:extLst>
              <a:ext uri="{FF2B5EF4-FFF2-40B4-BE49-F238E27FC236}">
                <a16:creationId xmlns:a16="http://schemas.microsoft.com/office/drawing/2014/main" id="{7214EACA-097B-6B2D-EA41-565E314BACC9}"/>
              </a:ext>
            </a:extLst>
          </p:cNvPr>
          <p:cNvSpPr/>
          <p:nvPr/>
        </p:nvSpPr>
        <p:spPr>
          <a:xfrm flipH="1">
            <a:off x="-326170" y="5192925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23"/>
          <p:cNvSpPr txBox="1">
            <a:spLocks noGrp="1"/>
          </p:cNvSpPr>
          <p:nvPr>
            <p:ph type="title"/>
          </p:nvPr>
        </p:nvSpPr>
        <p:spPr>
          <a:xfrm>
            <a:off x="4546600" y="282593"/>
            <a:ext cx="6894000" cy="103332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-RU" sz="3200" dirty="0">
                <a:latin typeface="Aptos Narrow" panose="020B0004020202020204" pitchFamily="34" charset="0"/>
              </a:rPr>
              <a:t>Задача, поставленная перед разработчиками</a:t>
            </a:r>
            <a:endParaRPr sz="3200" dirty="0">
              <a:latin typeface="Aptos Narrow" panose="020B0004020202020204" pitchFamily="34" charset="0"/>
            </a:endParaRPr>
          </a:p>
        </p:txBody>
      </p:sp>
      <p:sp>
        <p:nvSpPr>
          <p:cNvPr id="531" name="Google Shape;531;p23"/>
          <p:cNvSpPr txBox="1">
            <a:spLocks noGrp="1"/>
          </p:cNvSpPr>
          <p:nvPr>
            <p:ph type="subTitle" idx="1"/>
          </p:nvPr>
        </p:nvSpPr>
        <p:spPr>
          <a:xfrm>
            <a:off x="5487525" y="1319316"/>
            <a:ext cx="6084000" cy="108479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852"/>
            </a:pPr>
            <a:r>
              <a:rPr lang="ru-RU" sz="1800" kern="1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Запрос на создание удобного инструмента для пользователей, позволяющего: вести персональный каталог просмотренного контента, оставлять рецензии и оценки к просмотренному контенту.</a:t>
            </a:r>
            <a:endParaRPr lang="ru-RU" sz="1800" kern="100" dirty="0">
              <a:solidFill>
                <a:schemeClr val="bg2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dirty="0"/>
          </a:p>
        </p:txBody>
      </p:sp>
      <p:sp>
        <p:nvSpPr>
          <p:cNvPr id="537" name="Google Shape;537;p23"/>
          <p:cNvSpPr txBox="1">
            <a:spLocks noGrp="1"/>
          </p:cNvSpPr>
          <p:nvPr>
            <p:ph type="subTitle" idx="7"/>
          </p:nvPr>
        </p:nvSpPr>
        <p:spPr>
          <a:xfrm>
            <a:off x="5487525" y="4220449"/>
            <a:ext cx="2785618" cy="210968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Полевов В.Ю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Ковзунович А.М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Янчук А.Е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5858F23F-9186-1B34-057B-27920F5220EA}"/>
              </a:ext>
            </a:extLst>
          </p:cNvPr>
          <p:cNvCxnSpPr>
            <a:cxnSpLocks/>
          </p:cNvCxnSpPr>
          <p:nvPr/>
        </p:nvCxnSpPr>
        <p:spPr>
          <a:xfrm>
            <a:off x="4347650" y="3166713"/>
            <a:ext cx="7092950" cy="0"/>
          </a:xfrm>
          <a:prstGeom prst="line">
            <a:avLst/>
          </a:prstGeom>
          <a:ln>
            <a:solidFill>
              <a:srgbClr val="F67E7D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Google Shape;844;p44">
            <a:extLst>
              <a:ext uri="{FF2B5EF4-FFF2-40B4-BE49-F238E27FC236}">
                <a16:creationId xmlns:a16="http://schemas.microsoft.com/office/drawing/2014/main" id="{485B4403-E9A3-8151-3428-15E5FD2D255A}"/>
              </a:ext>
            </a:extLst>
          </p:cNvPr>
          <p:cNvSpPr/>
          <p:nvPr/>
        </p:nvSpPr>
        <p:spPr>
          <a:xfrm flipH="1">
            <a:off x="-1437420" y="5275291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CA6738-8128-FB33-1FB4-CD71E51FE2E1}"/>
              </a:ext>
            </a:extLst>
          </p:cNvPr>
          <p:cNvSpPr txBox="1"/>
          <p:nvPr/>
        </p:nvSpPr>
        <p:spPr>
          <a:xfrm>
            <a:off x="4843093" y="3468147"/>
            <a:ext cx="2505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solidFill>
                  <a:schemeClr val="tx1"/>
                </a:solidFill>
              </a:rPr>
              <a:t>Разработчики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6"/>
          <p:cNvSpPr txBox="1">
            <a:spLocks noGrp="1"/>
          </p:cNvSpPr>
          <p:nvPr>
            <p:ph type="title"/>
          </p:nvPr>
        </p:nvSpPr>
        <p:spPr>
          <a:xfrm>
            <a:off x="1021400" y="831318"/>
            <a:ext cx="66366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500" b="1" dirty="0"/>
              <a:t>Цели:</a:t>
            </a:r>
            <a:endParaRPr sz="4500" b="1" dirty="0"/>
          </a:p>
        </p:txBody>
      </p:sp>
      <p:sp>
        <p:nvSpPr>
          <p:cNvPr id="567" name="Google Shape;567;p26"/>
          <p:cNvSpPr txBox="1">
            <a:spLocks noGrp="1"/>
          </p:cNvSpPr>
          <p:nvPr>
            <p:ph type="body" idx="1"/>
          </p:nvPr>
        </p:nvSpPr>
        <p:spPr>
          <a:xfrm>
            <a:off x="1099381" y="1933376"/>
            <a:ext cx="6428784" cy="3511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Создание удобного интерфейса для управления списком просмотров.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Гибкая система категорий (фильмы, сериалы, аниме).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Добавление оценок, названий и тегов к записям.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Поисковик по названию или ключевым словам.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568" name="Google Shape;568;p26"/>
          <p:cNvGrpSpPr/>
          <p:nvPr/>
        </p:nvGrpSpPr>
        <p:grpSpPr>
          <a:xfrm rot="6996393">
            <a:off x="-257425" y="5158734"/>
            <a:ext cx="2283267" cy="2289816"/>
            <a:chOff x="4593397" y="1441597"/>
            <a:chExt cx="1680726" cy="1685547"/>
          </a:xfrm>
        </p:grpSpPr>
        <p:sp>
          <p:nvSpPr>
            <p:cNvPr id="569" name="Google Shape;569;p26"/>
            <p:cNvSpPr/>
            <p:nvPr/>
          </p:nvSpPr>
          <p:spPr>
            <a:xfrm>
              <a:off x="4636901" y="1545112"/>
              <a:ext cx="1637222" cy="1582032"/>
            </a:xfrm>
            <a:custGeom>
              <a:avLst/>
              <a:gdLst/>
              <a:ahLst/>
              <a:cxnLst/>
              <a:rect l="l" t="t" r="r" b="b"/>
              <a:pathLst>
                <a:path w="1653760" h="1582032" extrusionOk="0">
                  <a:moveTo>
                    <a:pt x="1278115" y="0"/>
                  </a:moveTo>
                  <a:cubicBezTo>
                    <a:pt x="1278115" y="0"/>
                    <a:pt x="1326166" y="722772"/>
                    <a:pt x="1062795" y="991155"/>
                  </a:cubicBezTo>
                  <a:cubicBezTo>
                    <a:pt x="803634" y="1255283"/>
                    <a:pt x="237544" y="1176365"/>
                    <a:pt x="0" y="1110874"/>
                  </a:cubicBezTo>
                  <a:cubicBezTo>
                    <a:pt x="19836" y="1171940"/>
                    <a:pt x="287417" y="1421932"/>
                    <a:pt x="332756" y="1466433"/>
                  </a:cubicBezTo>
                  <a:cubicBezTo>
                    <a:pt x="554027" y="1683550"/>
                    <a:pt x="1001911" y="1585906"/>
                    <a:pt x="1333169" y="1248341"/>
                  </a:cubicBezTo>
                  <a:cubicBezTo>
                    <a:pt x="1664387" y="910771"/>
                    <a:pt x="1753405" y="461017"/>
                    <a:pt x="1532135" y="243900"/>
                  </a:cubicBezTo>
                  <a:cubicBezTo>
                    <a:pt x="1522176" y="234103"/>
                    <a:pt x="1278115" y="0"/>
                    <a:pt x="1278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4593397" y="1441597"/>
              <a:ext cx="1442681" cy="1464465"/>
            </a:xfrm>
            <a:custGeom>
              <a:avLst/>
              <a:gdLst/>
              <a:ahLst/>
              <a:cxnLst/>
              <a:rect l="l" t="t" r="r" b="b"/>
              <a:pathLst>
                <a:path w="1442681" h="1453563" extrusionOk="0">
                  <a:moveTo>
                    <a:pt x="994706" y="186"/>
                  </a:moveTo>
                  <a:cubicBezTo>
                    <a:pt x="780358" y="5452"/>
                    <a:pt x="527714" y="122670"/>
                    <a:pt x="320693" y="333650"/>
                  </a:cubicBezTo>
                  <a:cubicBezTo>
                    <a:pt x="-10525" y="671215"/>
                    <a:pt x="-99705" y="1120845"/>
                    <a:pt x="121606" y="1337962"/>
                  </a:cubicBezTo>
                  <a:cubicBezTo>
                    <a:pt x="342877" y="1555083"/>
                    <a:pt x="790761" y="1457438"/>
                    <a:pt x="1121979" y="1119869"/>
                  </a:cubicBezTo>
                  <a:cubicBezTo>
                    <a:pt x="1453196" y="782304"/>
                    <a:pt x="1542377" y="332675"/>
                    <a:pt x="1321106" y="115557"/>
                  </a:cubicBezTo>
                  <a:cubicBezTo>
                    <a:pt x="1238119" y="34137"/>
                    <a:pt x="1123315" y="-2976"/>
                    <a:pt x="994706" y="186"/>
                  </a:cubicBezTo>
                  <a:close/>
                  <a:moveTo>
                    <a:pt x="845573" y="399938"/>
                  </a:moveTo>
                  <a:cubicBezTo>
                    <a:pt x="903704" y="398509"/>
                    <a:pt x="955560" y="415256"/>
                    <a:pt x="993087" y="452058"/>
                  </a:cubicBezTo>
                  <a:cubicBezTo>
                    <a:pt x="1093075" y="550192"/>
                    <a:pt x="1052837" y="753501"/>
                    <a:pt x="903137" y="906079"/>
                  </a:cubicBezTo>
                  <a:cubicBezTo>
                    <a:pt x="753437" y="1058653"/>
                    <a:pt x="551031" y="1102762"/>
                    <a:pt x="451002" y="1004627"/>
                  </a:cubicBezTo>
                  <a:cubicBezTo>
                    <a:pt x="350973" y="906492"/>
                    <a:pt x="391252" y="703305"/>
                    <a:pt x="540951" y="550731"/>
                  </a:cubicBezTo>
                  <a:cubicBezTo>
                    <a:pt x="634503" y="455369"/>
                    <a:pt x="748701" y="402318"/>
                    <a:pt x="845573" y="399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26"/>
            <p:cNvSpPr/>
            <p:nvPr/>
          </p:nvSpPr>
          <p:spPr>
            <a:xfrm>
              <a:off x="4986203" y="1827976"/>
              <a:ext cx="656440" cy="678044"/>
            </a:xfrm>
            <a:custGeom>
              <a:avLst/>
              <a:gdLst/>
              <a:ahLst/>
              <a:cxnLst/>
              <a:rect l="l" t="t" r="r" b="b"/>
              <a:pathLst>
                <a:path w="651553" h="656701" extrusionOk="0">
                  <a:moveTo>
                    <a:pt x="449336" y="84"/>
                  </a:moveTo>
                  <a:cubicBezTo>
                    <a:pt x="352424" y="2464"/>
                    <a:pt x="238267" y="55390"/>
                    <a:pt x="144714" y="150751"/>
                  </a:cubicBezTo>
                  <a:cubicBezTo>
                    <a:pt x="91400" y="205065"/>
                    <a:pt x="52336" y="265827"/>
                    <a:pt x="28169" y="325958"/>
                  </a:cubicBezTo>
                  <a:cubicBezTo>
                    <a:pt x="-15551" y="434735"/>
                    <a:pt x="-9641" y="541574"/>
                    <a:pt x="54765" y="604773"/>
                  </a:cubicBezTo>
                  <a:cubicBezTo>
                    <a:pt x="106662" y="655723"/>
                    <a:pt x="186289" y="667907"/>
                    <a:pt x="271704" y="646898"/>
                  </a:cubicBezTo>
                  <a:cubicBezTo>
                    <a:pt x="289759" y="567587"/>
                    <a:pt x="336150" y="482770"/>
                    <a:pt x="407964" y="409576"/>
                  </a:cubicBezTo>
                  <a:cubicBezTo>
                    <a:pt x="479899" y="336249"/>
                    <a:pt x="564019" y="288383"/>
                    <a:pt x="643120" y="268904"/>
                  </a:cubicBezTo>
                  <a:cubicBezTo>
                    <a:pt x="654819" y="217493"/>
                    <a:pt x="654495" y="168539"/>
                    <a:pt x="641217" y="126463"/>
                  </a:cubicBezTo>
                  <a:cubicBezTo>
                    <a:pt x="632311" y="98134"/>
                    <a:pt x="617900" y="72748"/>
                    <a:pt x="596930" y="52204"/>
                  </a:cubicBezTo>
                  <a:cubicBezTo>
                    <a:pt x="559445" y="15402"/>
                    <a:pt x="507467" y="-1345"/>
                    <a:pt x="449336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" name="Google Shape;522;p22">
            <a:extLst>
              <a:ext uri="{FF2B5EF4-FFF2-40B4-BE49-F238E27FC236}">
                <a16:creationId xmlns:a16="http://schemas.microsoft.com/office/drawing/2014/main" id="{8A978FD7-92B2-5237-0DDE-F1699762EF14}"/>
              </a:ext>
            </a:extLst>
          </p:cNvPr>
          <p:cNvGrpSpPr/>
          <p:nvPr/>
        </p:nvGrpSpPr>
        <p:grpSpPr>
          <a:xfrm>
            <a:off x="7375963" y="4533975"/>
            <a:ext cx="2181048" cy="1818514"/>
            <a:chOff x="3790450" y="2922745"/>
            <a:chExt cx="1228275" cy="1024111"/>
          </a:xfrm>
        </p:grpSpPr>
        <p:sp>
          <p:nvSpPr>
            <p:cNvPr id="3" name="Google Shape;523;p22">
              <a:extLst>
                <a:ext uri="{FF2B5EF4-FFF2-40B4-BE49-F238E27FC236}">
                  <a16:creationId xmlns:a16="http://schemas.microsoft.com/office/drawing/2014/main" id="{BD1AFE9D-A1C8-0D55-2B4E-09738C41F315}"/>
                </a:ext>
              </a:extLst>
            </p:cNvPr>
            <p:cNvSpPr/>
            <p:nvPr/>
          </p:nvSpPr>
          <p:spPr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524;p22">
              <a:extLst>
                <a:ext uri="{FF2B5EF4-FFF2-40B4-BE49-F238E27FC236}">
                  <a16:creationId xmlns:a16="http://schemas.microsoft.com/office/drawing/2014/main" id="{F165B28C-03AC-9354-2A1C-3122B53E3AB8}"/>
                </a:ext>
              </a:extLst>
            </p:cNvPr>
            <p:cNvSpPr/>
            <p:nvPr/>
          </p:nvSpPr>
          <p:spPr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525;p22">
              <a:extLst>
                <a:ext uri="{FF2B5EF4-FFF2-40B4-BE49-F238E27FC236}">
                  <a16:creationId xmlns:a16="http://schemas.microsoft.com/office/drawing/2014/main" id="{E7C6E1F2-1D10-D13A-BF4C-7494846CFE2C}"/>
                </a:ext>
              </a:extLst>
            </p:cNvPr>
            <p:cNvSpPr/>
            <p:nvPr/>
          </p:nvSpPr>
          <p:spPr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2"/>
          <p:cNvSpPr txBox="1">
            <a:spLocks noGrp="1"/>
          </p:cNvSpPr>
          <p:nvPr>
            <p:ph type="title"/>
          </p:nvPr>
        </p:nvSpPr>
        <p:spPr>
          <a:xfrm>
            <a:off x="1186243" y="1046499"/>
            <a:ext cx="58281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 </a:t>
            </a:r>
            <a:r>
              <a:rPr lang="ru-RU" dirty="0"/>
              <a:t>проекта</a:t>
            </a:r>
            <a:endParaRPr dirty="0"/>
          </a:p>
        </p:txBody>
      </p:sp>
      <p:sp>
        <p:nvSpPr>
          <p:cNvPr id="520" name="Google Shape;520;p22"/>
          <p:cNvSpPr txBox="1">
            <a:spLocks noGrp="1"/>
          </p:cNvSpPr>
          <p:nvPr>
            <p:ph type="body" idx="1"/>
          </p:nvPr>
        </p:nvSpPr>
        <p:spPr>
          <a:xfrm>
            <a:off x="705394" y="2819124"/>
            <a:ext cx="6251469" cy="361650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 проекте использовались такие инструменты, как:</a:t>
            </a:r>
          </a:p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C# (WPF)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в случае выбора технологии на платформе Windows, обеспечивающей нативную производительность и интеграцию с ОС.</a:t>
            </a:r>
          </a:p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SQL </a:t>
            </a:r>
            <a:r>
              <a:rPr lang="en-US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Server Management studio</a:t>
            </a:r>
            <a:r>
              <a:rPr lang="ru-RU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20  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локальное хранилище данных, удобное для автономной работы без необходимости подключения к интернету.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844;p44">
            <a:extLst>
              <a:ext uri="{FF2B5EF4-FFF2-40B4-BE49-F238E27FC236}">
                <a16:creationId xmlns:a16="http://schemas.microsoft.com/office/drawing/2014/main" id="{B153745D-C5A3-32FA-662E-B732549DBA05}"/>
              </a:ext>
            </a:extLst>
          </p:cNvPr>
          <p:cNvSpPr/>
          <p:nvPr/>
        </p:nvSpPr>
        <p:spPr>
          <a:xfrm flipH="1">
            <a:off x="-777020" y="5356675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E515D24-1604-A9FE-67E1-43A9EBEC1D0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12500" b="12500"/>
          <a:stretch>
            <a:fillRect/>
          </a:stretch>
        </p:blipFill>
        <p:spPr>
          <a:xfrm>
            <a:off x="7722294" y="2056888"/>
            <a:ext cx="3283463" cy="3251712"/>
          </a:xfrm>
        </p:spPr>
      </p:pic>
      <p:grpSp>
        <p:nvGrpSpPr>
          <p:cNvPr id="522" name="Google Shape;522;p22"/>
          <p:cNvGrpSpPr/>
          <p:nvPr/>
        </p:nvGrpSpPr>
        <p:grpSpPr>
          <a:xfrm>
            <a:off x="7375963" y="4533975"/>
            <a:ext cx="2181048" cy="1818514"/>
            <a:chOff x="3790450" y="2922745"/>
            <a:chExt cx="1228275" cy="1024111"/>
          </a:xfrm>
        </p:grpSpPr>
        <p:sp>
          <p:nvSpPr>
            <p:cNvPr id="523" name="Google Shape;523;p22"/>
            <p:cNvSpPr/>
            <p:nvPr/>
          </p:nvSpPr>
          <p:spPr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28"/>
          <p:cNvSpPr txBox="1">
            <a:spLocks noGrp="1"/>
          </p:cNvSpPr>
          <p:nvPr>
            <p:ph type="title"/>
          </p:nvPr>
        </p:nvSpPr>
        <p:spPr>
          <a:xfrm>
            <a:off x="840200" y="84175"/>
            <a:ext cx="8156466" cy="106937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-RU" sz="3600" dirty="0"/>
              <a:t>Главный экран приложения</a:t>
            </a:r>
            <a:endParaRPr sz="3600" dirty="0"/>
          </a:p>
        </p:txBody>
      </p:sp>
      <p:sp>
        <p:nvSpPr>
          <p:cNvPr id="589" name="Google Shape;589;p28"/>
          <p:cNvSpPr/>
          <p:nvPr/>
        </p:nvSpPr>
        <p:spPr>
          <a:xfrm flipH="1">
            <a:off x="8996666" y="2209750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Google Shape;844;p44">
            <a:extLst>
              <a:ext uri="{FF2B5EF4-FFF2-40B4-BE49-F238E27FC236}">
                <a16:creationId xmlns:a16="http://schemas.microsoft.com/office/drawing/2014/main" id="{BF888E68-17B5-1736-4817-3BEE29036B93}"/>
              </a:ext>
            </a:extLst>
          </p:cNvPr>
          <p:cNvSpPr/>
          <p:nvPr/>
        </p:nvSpPr>
        <p:spPr>
          <a:xfrm flipH="1">
            <a:off x="-446820" y="5228082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7C53AFD3-B033-9FEB-CD02-61F288E29C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0200" y="6042125"/>
            <a:ext cx="10825500" cy="731700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На главном экране выведены все необходимые элементы.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EAD9AE-4C9F-E788-5CB3-3DA1C7114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943" y="1299868"/>
            <a:ext cx="7265581" cy="39282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6"/>
          <p:cNvSpPr txBox="1">
            <a:spLocks noGrp="1"/>
          </p:cNvSpPr>
          <p:nvPr>
            <p:ph type="title"/>
          </p:nvPr>
        </p:nvSpPr>
        <p:spPr>
          <a:xfrm>
            <a:off x="415650" y="215298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Для кого наше приложение</a:t>
            </a:r>
            <a:endParaRPr dirty="0"/>
          </a:p>
        </p:txBody>
      </p:sp>
      <p:sp>
        <p:nvSpPr>
          <p:cNvPr id="718" name="Google Shape;718;p36"/>
          <p:cNvSpPr txBox="1">
            <a:spLocks noGrp="1"/>
          </p:cNvSpPr>
          <p:nvPr>
            <p:ph type="body" idx="4294967295"/>
          </p:nvPr>
        </p:nvSpPr>
        <p:spPr>
          <a:xfrm>
            <a:off x="1585350" y="5035142"/>
            <a:ext cx="9021300" cy="105512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Приложение будет полезно киноманам и любителям сериалов, которые хотят вести учет просмотренных фильмов и эпизодов, а также удобно организовывать свои предпочтения. Аниме-фанаты смогут фиксировать информацию о просмотренных тайтлах, сортировать контент по оценкам.</a:t>
            </a:r>
            <a:endParaRPr lang="ru-R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844;p44">
            <a:extLst>
              <a:ext uri="{FF2B5EF4-FFF2-40B4-BE49-F238E27FC236}">
                <a16:creationId xmlns:a16="http://schemas.microsoft.com/office/drawing/2014/main" id="{BAE17E6F-8A62-40D0-D8F0-11B86629F8F4}"/>
              </a:ext>
            </a:extLst>
          </p:cNvPr>
          <p:cNvSpPr/>
          <p:nvPr/>
        </p:nvSpPr>
        <p:spPr>
          <a:xfrm flipH="1">
            <a:off x="-662720" y="5501132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E4292E-6032-18BE-E843-0ECEDD73E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9748" y="1141637"/>
            <a:ext cx="6792504" cy="373066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24"/>
          <p:cNvSpPr txBox="1">
            <a:spLocks noGrp="1"/>
          </p:cNvSpPr>
          <p:nvPr>
            <p:ph type="title"/>
          </p:nvPr>
        </p:nvSpPr>
        <p:spPr>
          <a:xfrm>
            <a:off x="1346733" y="118553"/>
            <a:ext cx="8962200" cy="1032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/>
              <a:t>На что способно наше приложение</a:t>
            </a:r>
            <a:endParaRPr sz="3600" dirty="0"/>
          </a:p>
        </p:txBody>
      </p:sp>
      <p:sp>
        <p:nvSpPr>
          <p:cNvPr id="554" name="Google Shape;554;p24"/>
          <p:cNvSpPr txBox="1">
            <a:spLocks noGrp="1"/>
          </p:cNvSpPr>
          <p:nvPr>
            <p:ph type="body" idx="1"/>
          </p:nvPr>
        </p:nvSpPr>
        <p:spPr>
          <a:xfrm>
            <a:off x="1665700" y="5030819"/>
            <a:ext cx="8962200" cy="17832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Наше приложение идеально для заметок о просмотренных аниме, ведении собственного рейтинга и написании рецензий. На скриншоте вы видите поле добавления новой заметки о аниме.</a:t>
            </a:r>
            <a:endParaRPr dirty="0"/>
          </a:p>
        </p:txBody>
      </p:sp>
      <p:grpSp>
        <p:nvGrpSpPr>
          <p:cNvPr id="5" name="Google Shape;522;p22">
            <a:extLst>
              <a:ext uri="{FF2B5EF4-FFF2-40B4-BE49-F238E27FC236}">
                <a16:creationId xmlns:a16="http://schemas.microsoft.com/office/drawing/2014/main" id="{738347C0-12A2-3D24-7A52-EC4A668FFA3E}"/>
              </a:ext>
            </a:extLst>
          </p:cNvPr>
          <p:cNvGrpSpPr/>
          <p:nvPr/>
        </p:nvGrpSpPr>
        <p:grpSpPr>
          <a:xfrm>
            <a:off x="-1342587" y="5168975"/>
            <a:ext cx="2181048" cy="1818514"/>
            <a:chOff x="3790450" y="2922745"/>
            <a:chExt cx="1228275" cy="1024111"/>
          </a:xfrm>
        </p:grpSpPr>
        <p:sp>
          <p:nvSpPr>
            <p:cNvPr id="6" name="Google Shape;523;p22">
              <a:extLst>
                <a:ext uri="{FF2B5EF4-FFF2-40B4-BE49-F238E27FC236}">
                  <a16:creationId xmlns:a16="http://schemas.microsoft.com/office/drawing/2014/main" id="{16B35ED6-D19A-EE3B-667E-06A1AB253B44}"/>
                </a:ext>
              </a:extLst>
            </p:cNvPr>
            <p:cNvSpPr/>
            <p:nvPr/>
          </p:nvSpPr>
          <p:spPr>
            <a:xfrm>
              <a:off x="3790450" y="2942602"/>
              <a:ext cx="1220561" cy="1004254"/>
            </a:xfrm>
            <a:custGeom>
              <a:avLst/>
              <a:gdLst/>
              <a:ahLst/>
              <a:cxnLst/>
              <a:rect l="l" t="t" r="r" b="b"/>
              <a:pathLst>
                <a:path w="1220561" h="1004254" extrusionOk="0">
                  <a:moveTo>
                    <a:pt x="207279" y="0"/>
                  </a:moveTo>
                  <a:lnTo>
                    <a:pt x="17224" y="276831"/>
                  </a:lnTo>
                  <a:lnTo>
                    <a:pt x="17600" y="277090"/>
                  </a:lnTo>
                  <a:cubicBezTo>
                    <a:pt x="14139" y="279899"/>
                    <a:pt x="10694" y="282725"/>
                    <a:pt x="8241" y="286328"/>
                  </a:cubicBezTo>
                  <a:cubicBezTo>
                    <a:pt x="-42239" y="360421"/>
                    <a:pt x="144416" y="575627"/>
                    <a:pt x="425186" y="766921"/>
                  </a:cubicBezTo>
                  <a:cubicBezTo>
                    <a:pt x="705963" y="958211"/>
                    <a:pt x="974597" y="1053168"/>
                    <a:pt x="1025077" y="979071"/>
                  </a:cubicBezTo>
                  <a:cubicBezTo>
                    <a:pt x="1025523" y="978432"/>
                    <a:pt x="1025603" y="977590"/>
                    <a:pt x="1026008" y="976934"/>
                  </a:cubicBezTo>
                  <a:lnTo>
                    <a:pt x="1027870" y="978221"/>
                  </a:lnTo>
                  <a:lnTo>
                    <a:pt x="1220561" y="700799"/>
                  </a:lnTo>
                  <a:lnTo>
                    <a:pt x="207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524;p22">
              <a:extLst>
                <a:ext uri="{FF2B5EF4-FFF2-40B4-BE49-F238E27FC236}">
                  <a16:creationId xmlns:a16="http://schemas.microsoft.com/office/drawing/2014/main" id="{085731BE-1541-D881-B4E6-FD90A6351781}"/>
                </a:ext>
              </a:extLst>
            </p:cNvPr>
            <p:cNvSpPr/>
            <p:nvPr/>
          </p:nvSpPr>
          <p:spPr>
            <a:xfrm>
              <a:off x="3985489" y="2922745"/>
              <a:ext cx="1033236" cy="743083"/>
            </a:xfrm>
            <a:custGeom>
              <a:avLst/>
              <a:gdLst/>
              <a:ahLst/>
              <a:cxnLst/>
              <a:rect l="l" t="t" r="r" b="b"/>
              <a:pathLst>
                <a:path w="1033236" h="743083" extrusionOk="0">
                  <a:moveTo>
                    <a:pt x="8241" y="25176"/>
                  </a:moveTo>
                  <a:cubicBezTo>
                    <a:pt x="58721" y="-48921"/>
                    <a:pt x="327261" y="46085"/>
                    <a:pt x="608039" y="237379"/>
                  </a:cubicBezTo>
                  <a:cubicBezTo>
                    <a:pt x="888817" y="428669"/>
                    <a:pt x="1075476" y="643811"/>
                    <a:pt x="1024996" y="717908"/>
                  </a:cubicBezTo>
                  <a:cubicBezTo>
                    <a:pt x="974516" y="792005"/>
                    <a:pt x="706004" y="696995"/>
                    <a:pt x="425226" y="505705"/>
                  </a:cubicBezTo>
                  <a:cubicBezTo>
                    <a:pt x="144448" y="314411"/>
                    <a:pt x="-42243" y="99273"/>
                    <a:pt x="8241" y="251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525;p22">
              <a:extLst>
                <a:ext uri="{FF2B5EF4-FFF2-40B4-BE49-F238E27FC236}">
                  <a16:creationId xmlns:a16="http://schemas.microsoft.com/office/drawing/2014/main" id="{25A1C3D2-2FA8-B2E7-9102-9B64696F3385}"/>
                </a:ext>
              </a:extLst>
            </p:cNvPr>
            <p:cNvSpPr/>
            <p:nvPr/>
          </p:nvSpPr>
          <p:spPr>
            <a:xfrm>
              <a:off x="4272537" y="3126827"/>
              <a:ext cx="459128" cy="334918"/>
            </a:xfrm>
            <a:custGeom>
              <a:avLst/>
              <a:gdLst/>
              <a:ahLst/>
              <a:cxnLst/>
              <a:rect l="l" t="t" r="r" b="b"/>
              <a:pathLst>
                <a:path w="459128" h="334918" extrusionOk="0">
                  <a:moveTo>
                    <a:pt x="3699" y="10708"/>
                  </a:moveTo>
                  <a:cubicBezTo>
                    <a:pt x="26247" y="-21762"/>
                    <a:pt x="145626" y="22096"/>
                    <a:pt x="270389" y="108669"/>
                  </a:cubicBezTo>
                  <a:cubicBezTo>
                    <a:pt x="395112" y="195242"/>
                    <a:pt x="477977" y="291741"/>
                    <a:pt x="455429" y="324211"/>
                  </a:cubicBezTo>
                  <a:cubicBezTo>
                    <a:pt x="432922" y="356681"/>
                    <a:pt x="313543" y="312820"/>
                    <a:pt x="188779" y="226251"/>
                  </a:cubicBezTo>
                  <a:cubicBezTo>
                    <a:pt x="64016" y="139677"/>
                    <a:pt x="-18849" y="43174"/>
                    <a:pt x="3699" y="107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8293E66-1F5E-2E66-61DB-E828E730B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3391" y="1151453"/>
            <a:ext cx="5764823" cy="313146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31"/>
          <p:cNvSpPr txBox="1">
            <a:spLocks noGrp="1"/>
          </p:cNvSpPr>
          <p:nvPr>
            <p:ph type="title"/>
          </p:nvPr>
        </p:nvSpPr>
        <p:spPr>
          <a:xfrm>
            <a:off x="444675" y="577600"/>
            <a:ext cx="8221500" cy="955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Заключение</a:t>
            </a:r>
            <a:endParaRPr dirty="0"/>
          </a:p>
        </p:txBody>
      </p:sp>
      <p:sp>
        <p:nvSpPr>
          <p:cNvPr id="611" name="Google Shape;611;p31"/>
          <p:cNvSpPr txBox="1">
            <a:spLocks noGrp="1"/>
          </p:cNvSpPr>
          <p:nvPr>
            <p:ph type="subTitle" idx="3"/>
          </p:nvPr>
        </p:nvSpPr>
        <p:spPr>
          <a:xfrm>
            <a:off x="2962933" y="1339813"/>
            <a:ext cx="3497400" cy="717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Задачи выполнены!</a:t>
            </a:r>
            <a:endParaRPr dirty="0"/>
          </a:p>
        </p:txBody>
      </p:sp>
      <p:sp>
        <p:nvSpPr>
          <p:cNvPr id="614" name="Google Shape;614;p31"/>
          <p:cNvSpPr txBox="1">
            <a:spLocks noGrp="1"/>
          </p:cNvSpPr>
          <p:nvPr>
            <p:ph type="body" idx="6"/>
          </p:nvPr>
        </p:nvSpPr>
        <p:spPr>
          <a:xfrm>
            <a:off x="704394" y="2504475"/>
            <a:ext cx="7702062" cy="18490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1018"/>
              <a:buNone/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Благодаря разработанному приложению было достигнуто</a:t>
            </a:r>
            <a:r>
              <a:rPr lang="ru-RU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максимальное удобство ведения учета просмотренного контента!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1018"/>
              <a:buNone/>
            </a:pPr>
            <a:r>
              <a:rPr lang="ru-RU" dirty="0"/>
              <a:t>Разработан удобный и гибкий интерфейс с рабочим поиском и кнопками изменения, удаления и добавления. </a:t>
            </a:r>
            <a:endParaRPr dirty="0"/>
          </a:p>
        </p:txBody>
      </p:sp>
      <p:sp>
        <p:nvSpPr>
          <p:cNvPr id="6" name="Google Shape;589;p28">
            <a:extLst>
              <a:ext uri="{FF2B5EF4-FFF2-40B4-BE49-F238E27FC236}">
                <a16:creationId xmlns:a16="http://schemas.microsoft.com/office/drawing/2014/main" id="{295202D7-7B8D-21A5-7F3F-824C78DE7605}"/>
              </a:ext>
            </a:extLst>
          </p:cNvPr>
          <p:cNvSpPr/>
          <p:nvPr/>
        </p:nvSpPr>
        <p:spPr>
          <a:xfrm flipH="1">
            <a:off x="686723" y="751938"/>
            <a:ext cx="607123" cy="607123"/>
          </a:xfrm>
          <a:custGeom>
            <a:avLst/>
            <a:gdLst/>
            <a:ahLst/>
            <a:cxnLst/>
            <a:rect l="l" t="t" r="r" b="b"/>
            <a:pathLst>
              <a:path w="447236" h="447236" extrusionOk="0">
                <a:moveTo>
                  <a:pt x="0" y="223266"/>
                </a:moveTo>
                <a:lnTo>
                  <a:pt x="223983" y="0"/>
                </a:lnTo>
                <a:lnTo>
                  <a:pt x="447237" y="223971"/>
                </a:lnTo>
                <a:lnTo>
                  <a:pt x="223254" y="447237"/>
                </a:lnTo>
                <a:lnTo>
                  <a:pt x="0" y="223266"/>
                </a:lnTo>
                <a:close/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844;p44">
            <a:extLst>
              <a:ext uri="{FF2B5EF4-FFF2-40B4-BE49-F238E27FC236}">
                <a16:creationId xmlns:a16="http://schemas.microsoft.com/office/drawing/2014/main" id="{90CC8952-DC02-5DAE-3089-2A91BE69D0C4}"/>
              </a:ext>
            </a:extLst>
          </p:cNvPr>
          <p:cNvSpPr/>
          <p:nvPr/>
        </p:nvSpPr>
        <p:spPr>
          <a:xfrm flipH="1">
            <a:off x="-377187" y="5110248"/>
            <a:ext cx="1991617" cy="1991628"/>
          </a:xfrm>
          <a:custGeom>
            <a:avLst/>
            <a:gdLst/>
            <a:ahLst/>
            <a:cxnLst/>
            <a:rect l="l" t="t" r="r" b="b"/>
            <a:pathLst>
              <a:path w="1467121" h="1467129" extrusionOk="0">
                <a:moveTo>
                  <a:pt x="0" y="733569"/>
                </a:moveTo>
                <a:cubicBezTo>
                  <a:pt x="0" y="328433"/>
                  <a:pt x="328432" y="0"/>
                  <a:pt x="733569" y="0"/>
                </a:cubicBezTo>
                <a:cubicBezTo>
                  <a:pt x="1138697" y="0"/>
                  <a:pt x="1467121" y="328433"/>
                  <a:pt x="1467121" y="733569"/>
                </a:cubicBezTo>
                <a:cubicBezTo>
                  <a:pt x="1467121" y="1138709"/>
                  <a:pt x="1138697" y="1467129"/>
                  <a:pt x="733569" y="1467129"/>
                </a:cubicBezTo>
                <a:cubicBezTo>
                  <a:pt x="328432" y="1467129"/>
                  <a:pt x="0" y="1138709"/>
                  <a:pt x="0" y="733569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sMania Template">
  <a:themeElements>
    <a:clrScheme name="Simple Light">
      <a:dk1>
        <a:srgbClr val="481F48"/>
      </a:dk1>
      <a:lt1>
        <a:srgbClr val="FCECDE"/>
      </a:lt1>
      <a:dk2>
        <a:srgbClr val="0B032D"/>
      </a:dk2>
      <a:lt2>
        <a:srgbClr val="EEEEEE"/>
      </a:lt2>
      <a:accent1>
        <a:srgbClr val="0B032D"/>
      </a:accent1>
      <a:accent2>
        <a:srgbClr val="481F48"/>
      </a:accent2>
      <a:accent3>
        <a:srgbClr val="843B62"/>
      </a:accent3>
      <a:accent4>
        <a:srgbClr val="F67E7D"/>
      </a:accent4>
      <a:accent5>
        <a:srgbClr val="FFB997"/>
      </a:accent5>
      <a:accent6>
        <a:srgbClr val="FB9C8A"/>
      </a:accent6>
      <a:hlink>
        <a:srgbClr val="F67E7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к курсовой</Template>
  <TotalTime>110</TotalTime>
  <Words>355</Words>
  <Application>Microsoft Office PowerPoint</Application>
  <PresentationFormat>Широкоэкранный</PresentationFormat>
  <Paragraphs>34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20" baseType="lpstr">
      <vt:lpstr>Aptos Narrow</vt:lpstr>
      <vt:lpstr>Poppins</vt:lpstr>
      <vt:lpstr>Poppins Light</vt:lpstr>
      <vt:lpstr>Poppins ExtraBold</vt:lpstr>
      <vt:lpstr>Symbol</vt:lpstr>
      <vt:lpstr>Times New Roman</vt:lpstr>
      <vt:lpstr>Arial</vt:lpstr>
      <vt:lpstr>Calibri</vt:lpstr>
      <vt:lpstr>Courier New</vt:lpstr>
      <vt:lpstr>SlidesMania Template</vt:lpstr>
      <vt:lpstr>Министерство образования Новосибирской области Государственное бюджетное профессиональное образовательное учреждение Новосибирской области «Новосибирский колледж электроники и вычислительной техники» (ГБПОУ НСО «Новосибирский колледж электроники и вычислительной техники»)   Техническое задание на тему: «Разработка десктопного приложения «Список просмотров»»  по специальности: 09.02.07 «Информационные системы и программирование»</vt:lpstr>
      <vt:lpstr>Мы создали Desktop приложение «Список просмотров», предназначенное для ведения учёта просмотренного и запланированного к просмотру контента (аниме, фильмов, сериалов).</vt:lpstr>
      <vt:lpstr>Задача, поставленная перед разработчиками</vt:lpstr>
      <vt:lpstr>Цели:</vt:lpstr>
      <vt:lpstr>IDE проекта</vt:lpstr>
      <vt:lpstr>Главный экран приложения</vt:lpstr>
      <vt:lpstr>Для кого наше приложение</vt:lpstr>
      <vt:lpstr>На что способно наше приложение</vt:lpstr>
      <vt:lpstr>Заключение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Владислав Полевов</dc:creator>
  <cp:lastModifiedBy>Владислав Полевов</cp:lastModifiedBy>
  <cp:revision>1</cp:revision>
  <dcterms:created xsi:type="dcterms:W3CDTF">2025-03-02T16:27:50Z</dcterms:created>
  <dcterms:modified xsi:type="dcterms:W3CDTF">2025-03-02T18:18:03Z</dcterms:modified>
</cp:coreProperties>
</file>